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7" r:id="rId3"/>
    <p:sldId id="286" r:id="rId4"/>
    <p:sldId id="28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4" r:id="rId26"/>
    <p:sldId id="280" r:id="rId27"/>
    <p:sldId id="281" r:id="rId28"/>
    <p:sldId id="289" r:id="rId29"/>
    <p:sldId id="257" r:id="rId30"/>
    <p:sldId id="283" r:id="rId31"/>
    <p:sldId id="258" r:id="rId32"/>
    <p:sldId id="288" r:id="rId33"/>
    <p:sldId id="2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B6D43-3393-4964-99FA-658AB4D3FE5E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D88FE1D-6345-4E20-A40D-7855FE792C26}">
      <dgm:prSet phldrT="[Text]"/>
      <dgm:spPr/>
      <dgm:t>
        <a:bodyPr/>
        <a:lstStyle/>
        <a:p>
          <a:r>
            <a:rPr lang="en-US" dirty="0" smtClean="0"/>
            <a:t>Original Sentence</a:t>
          </a:r>
          <a:endParaRPr lang="en-US" dirty="0"/>
        </a:p>
      </dgm:t>
    </dgm:pt>
    <dgm:pt modelId="{B2855067-27AD-4F04-97DD-8BF489A67C2E}" type="parTrans" cxnId="{E9A5A292-D92A-4F54-8797-C19BD338AE2A}">
      <dgm:prSet/>
      <dgm:spPr/>
      <dgm:t>
        <a:bodyPr/>
        <a:lstStyle/>
        <a:p>
          <a:endParaRPr lang="en-US"/>
        </a:p>
      </dgm:t>
    </dgm:pt>
    <dgm:pt modelId="{D98E5C10-A403-4881-AD8D-A0C427A01910}" type="sibTrans" cxnId="{E9A5A292-D92A-4F54-8797-C19BD338AE2A}">
      <dgm:prSet/>
      <dgm:spPr/>
      <dgm:t>
        <a:bodyPr/>
        <a:lstStyle/>
        <a:p>
          <a:endParaRPr lang="en-US"/>
        </a:p>
      </dgm:t>
    </dgm:pt>
    <dgm:pt modelId="{F570D859-D21D-4187-864F-DB7680AA7593}">
      <dgm:prSet phldrT="[Text]"/>
      <dgm:spPr/>
      <dgm:t>
        <a:bodyPr/>
        <a:lstStyle/>
        <a:p>
          <a:r>
            <a:rPr lang="en-US" dirty="0" smtClean="0"/>
            <a:t>Azure Spellcheck</a:t>
          </a:r>
          <a:endParaRPr lang="en-US" dirty="0"/>
        </a:p>
      </dgm:t>
    </dgm:pt>
    <dgm:pt modelId="{AFC2B155-E646-4DDB-BAAE-5D8E3685DA6E}" type="parTrans" cxnId="{879C1C16-A46B-479F-9E3E-7170F67FE5D1}">
      <dgm:prSet/>
      <dgm:spPr/>
      <dgm:t>
        <a:bodyPr/>
        <a:lstStyle/>
        <a:p>
          <a:endParaRPr lang="en-US"/>
        </a:p>
      </dgm:t>
    </dgm:pt>
    <dgm:pt modelId="{AB88574A-C6B7-4AB2-9795-E42C974C8A1F}" type="sibTrans" cxnId="{879C1C16-A46B-479F-9E3E-7170F67FE5D1}">
      <dgm:prSet/>
      <dgm:spPr/>
      <dgm:t>
        <a:bodyPr/>
        <a:lstStyle/>
        <a:p>
          <a:endParaRPr lang="en-US"/>
        </a:p>
      </dgm:t>
    </dgm:pt>
    <dgm:pt modelId="{2AF16DF9-9709-438C-BF9D-8B3355FB3554}">
      <dgm:prSet phldrT="[Text]"/>
      <dgm:spPr/>
      <dgm:t>
        <a:bodyPr/>
        <a:lstStyle/>
        <a:p>
          <a:r>
            <a:rPr lang="en-US" dirty="0" smtClean="0"/>
            <a:t>Fix Bounding Boxes</a:t>
          </a:r>
          <a:endParaRPr lang="en-US" dirty="0"/>
        </a:p>
      </dgm:t>
    </dgm:pt>
    <dgm:pt modelId="{4EAF93F4-9085-4604-97A0-882878DF988D}" type="parTrans" cxnId="{3C8B56FD-4E38-42AB-BAAF-573832C5F9D3}">
      <dgm:prSet/>
      <dgm:spPr/>
      <dgm:t>
        <a:bodyPr/>
        <a:lstStyle/>
        <a:p>
          <a:endParaRPr lang="en-US"/>
        </a:p>
      </dgm:t>
    </dgm:pt>
    <dgm:pt modelId="{D3AAE272-8E65-4C91-B6C9-435AB55C234B}" type="sibTrans" cxnId="{3C8B56FD-4E38-42AB-BAAF-573832C5F9D3}">
      <dgm:prSet/>
      <dgm:spPr/>
      <dgm:t>
        <a:bodyPr/>
        <a:lstStyle/>
        <a:p>
          <a:endParaRPr lang="en-US"/>
        </a:p>
      </dgm:t>
    </dgm:pt>
    <dgm:pt modelId="{459282C1-7061-4984-8744-888D64BC9109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F520A4AB-40CE-45BB-80BB-E1B9E139C219}" type="parTrans" cxnId="{E4F97D3F-F835-4861-83F3-D3A997B2BBE1}">
      <dgm:prSet/>
      <dgm:spPr/>
      <dgm:t>
        <a:bodyPr/>
        <a:lstStyle/>
        <a:p>
          <a:endParaRPr lang="en-US"/>
        </a:p>
      </dgm:t>
    </dgm:pt>
    <dgm:pt modelId="{9DCC4D11-C812-4A6F-9E5D-CF2FC56BEF2B}" type="sibTrans" cxnId="{E4F97D3F-F835-4861-83F3-D3A997B2BBE1}">
      <dgm:prSet/>
      <dgm:spPr/>
      <dgm:t>
        <a:bodyPr/>
        <a:lstStyle/>
        <a:p>
          <a:endParaRPr lang="en-US"/>
        </a:p>
      </dgm:t>
    </dgm:pt>
    <dgm:pt modelId="{042F5979-E0AF-4A44-BDF9-B966C3D3F217}" type="pres">
      <dgm:prSet presAssocID="{77EB6D43-3393-4964-99FA-658AB4D3FE5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BAE12A-B1E7-4CED-9AF0-D39CD1437F0D}" type="pres">
      <dgm:prSet presAssocID="{77EB6D43-3393-4964-99FA-658AB4D3FE5E}" presName="dummyMaxCanvas" presStyleCnt="0">
        <dgm:presLayoutVars/>
      </dgm:prSet>
      <dgm:spPr/>
    </dgm:pt>
    <dgm:pt modelId="{4EAB9345-9CCC-46F6-94DE-1D41986EEB21}" type="pres">
      <dgm:prSet presAssocID="{77EB6D43-3393-4964-99FA-658AB4D3FE5E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6F8CD-C915-4034-91BB-58E8D7C7193A}" type="pres">
      <dgm:prSet presAssocID="{77EB6D43-3393-4964-99FA-658AB4D3FE5E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5DE43D-589E-426E-87EB-6FD136D11C0A}" type="pres">
      <dgm:prSet presAssocID="{77EB6D43-3393-4964-99FA-658AB4D3FE5E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2239F-8EB6-4ADD-BC2B-9EC835029502}" type="pres">
      <dgm:prSet presAssocID="{77EB6D43-3393-4964-99FA-658AB4D3FE5E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EEC3D9-F638-4081-B7E4-B05B77BBCF92}" type="pres">
      <dgm:prSet presAssocID="{77EB6D43-3393-4964-99FA-658AB4D3FE5E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1D48D6-B904-462B-82C0-F508A40A95D4}" type="pres">
      <dgm:prSet presAssocID="{77EB6D43-3393-4964-99FA-658AB4D3FE5E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65F685-7E2E-44DB-8F0F-7485D4306C6E}" type="pres">
      <dgm:prSet presAssocID="{77EB6D43-3393-4964-99FA-658AB4D3FE5E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68B75B-2EF9-4930-A208-B4811F2C69DF}" type="pres">
      <dgm:prSet presAssocID="{77EB6D43-3393-4964-99FA-658AB4D3FE5E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D6F32-65B5-4B99-B4BA-C750DE01BB2E}" type="pres">
      <dgm:prSet presAssocID="{77EB6D43-3393-4964-99FA-658AB4D3FE5E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E3397-F81C-4689-AAFD-BC1459B4EBE1}" type="pres">
      <dgm:prSet presAssocID="{77EB6D43-3393-4964-99FA-658AB4D3FE5E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54A06-7E67-4F15-B939-02A2DFF7DC82}" type="pres">
      <dgm:prSet presAssocID="{77EB6D43-3393-4964-99FA-658AB4D3FE5E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C2B47C-82C5-4A86-AC14-E02F9D2255A5}" type="presOf" srcId="{F570D859-D21D-4187-864F-DB7680AA7593}" destId="{652D6F32-65B5-4B99-B4BA-C750DE01BB2E}" srcOrd="1" destOrd="0" presId="urn:microsoft.com/office/officeart/2005/8/layout/vProcess5"/>
    <dgm:cxn modelId="{AA2E1B23-4100-4CAC-B5BA-5B3AAB1FB4AB}" type="presOf" srcId="{459282C1-7061-4984-8744-888D64BC9109}" destId="{23554A06-7E67-4F15-B939-02A2DFF7DC82}" srcOrd="1" destOrd="0" presId="urn:microsoft.com/office/officeart/2005/8/layout/vProcess5"/>
    <dgm:cxn modelId="{D5B7AD1D-EF53-4ECF-B93C-BEC80F5B34D5}" type="presOf" srcId="{D3AAE272-8E65-4C91-B6C9-435AB55C234B}" destId="{1165F685-7E2E-44DB-8F0F-7485D4306C6E}" srcOrd="0" destOrd="0" presId="urn:microsoft.com/office/officeart/2005/8/layout/vProcess5"/>
    <dgm:cxn modelId="{FC6AA5E5-500A-428F-96D0-814771E77DC1}" type="presOf" srcId="{2AF16DF9-9709-438C-BF9D-8B3355FB3554}" destId="{AB9E3397-F81C-4689-AAFD-BC1459B4EBE1}" srcOrd="1" destOrd="0" presId="urn:microsoft.com/office/officeart/2005/8/layout/vProcess5"/>
    <dgm:cxn modelId="{879C1C16-A46B-479F-9E3E-7170F67FE5D1}" srcId="{77EB6D43-3393-4964-99FA-658AB4D3FE5E}" destId="{F570D859-D21D-4187-864F-DB7680AA7593}" srcOrd="1" destOrd="0" parTransId="{AFC2B155-E646-4DDB-BAAE-5D8E3685DA6E}" sibTransId="{AB88574A-C6B7-4AB2-9795-E42C974C8A1F}"/>
    <dgm:cxn modelId="{1C20D5C1-3A71-4395-9018-D7B8E81BE5CC}" type="presOf" srcId="{459282C1-7061-4984-8744-888D64BC9109}" destId="{E272239F-8EB6-4ADD-BC2B-9EC835029502}" srcOrd="0" destOrd="0" presId="urn:microsoft.com/office/officeart/2005/8/layout/vProcess5"/>
    <dgm:cxn modelId="{3C8B56FD-4E38-42AB-BAAF-573832C5F9D3}" srcId="{77EB6D43-3393-4964-99FA-658AB4D3FE5E}" destId="{2AF16DF9-9709-438C-BF9D-8B3355FB3554}" srcOrd="2" destOrd="0" parTransId="{4EAF93F4-9085-4604-97A0-882878DF988D}" sibTransId="{D3AAE272-8E65-4C91-B6C9-435AB55C234B}"/>
    <dgm:cxn modelId="{C531DCBC-354D-417F-95A4-9C07CB87F3FF}" type="presOf" srcId="{AD88FE1D-6345-4E20-A40D-7855FE792C26}" destId="{4EAB9345-9CCC-46F6-94DE-1D41986EEB21}" srcOrd="0" destOrd="0" presId="urn:microsoft.com/office/officeart/2005/8/layout/vProcess5"/>
    <dgm:cxn modelId="{E4F97D3F-F835-4861-83F3-D3A997B2BBE1}" srcId="{77EB6D43-3393-4964-99FA-658AB4D3FE5E}" destId="{459282C1-7061-4984-8744-888D64BC9109}" srcOrd="3" destOrd="0" parTransId="{F520A4AB-40CE-45BB-80BB-E1B9E139C219}" sibTransId="{9DCC4D11-C812-4A6F-9E5D-CF2FC56BEF2B}"/>
    <dgm:cxn modelId="{E9A5A292-D92A-4F54-8797-C19BD338AE2A}" srcId="{77EB6D43-3393-4964-99FA-658AB4D3FE5E}" destId="{AD88FE1D-6345-4E20-A40D-7855FE792C26}" srcOrd="0" destOrd="0" parTransId="{B2855067-27AD-4F04-97DD-8BF489A67C2E}" sibTransId="{D98E5C10-A403-4881-AD8D-A0C427A01910}"/>
    <dgm:cxn modelId="{591C0AF6-9675-4B7E-90F6-861D3350C78C}" type="presOf" srcId="{2AF16DF9-9709-438C-BF9D-8B3355FB3554}" destId="{8E5DE43D-589E-426E-87EB-6FD136D11C0A}" srcOrd="0" destOrd="0" presId="urn:microsoft.com/office/officeart/2005/8/layout/vProcess5"/>
    <dgm:cxn modelId="{76B79DF5-AF42-4DC7-8DCA-2FCDB663C16A}" type="presOf" srcId="{77EB6D43-3393-4964-99FA-658AB4D3FE5E}" destId="{042F5979-E0AF-4A44-BDF9-B966C3D3F217}" srcOrd="0" destOrd="0" presId="urn:microsoft.com/office/officeart/2005/8/layout/vProcess5"/>
    <dgm:cxn modelId="{D12D344B-AAE0-4532-8BCE-A9E51D090092}" type="presOf" srcId="{D98E5C10-A403-4881-AD8D-A0C427A01910}" destId="{CFEEC3D9-F638-4081-B7E4-B05B77BBCF92}" srcOrd="0" destOrd="0" presId="urn:microsoft.com/office/officeart/2005/8/layout/vProcess5"/>
    <dgm:cxn modelId="{A22EF7C1-82C7-4636-8F8E-0148F5C55120}" type="presOf" srcId="{AD88FE1D-6345-4E20-A40D-7855FE792C26}" destId="{8468B75B-2EF9-4930-A208-B4811F2C69DF}" srcOrd="1" destOrd="0" presId="urn:microsoft.com/office/officeart/2005/8/layout/vProcess5"/>
    <dgm:cxn modelId="{20F3DD39-9B40-40A7-9B7C-82D3B9083D5B}" type="presOf" srcId="{AB88574A-C6B7-4AB2-9795-E42C974C8A1F}" destId="{061D48D6-B904-462B-82C0-F508A40A95D4}" srcOrd="0" destOrd="0" presId="urn:microsoft.com/office/officeart/2005/8/layout/vProcess5"/>
    <dgm:cxn modelId="{0E249910-8E88-4880-A769-4EA6AB3EE8A8}" type="presOf" srcId="{F570D859-D21D-4187-864F-DB7680AA7593}" destId="{4736F8CD-C915-4034-91BB-58E8D7C7193A}" srcOrd="0" destOrd="0" presId="urn:microsoft.com/office/officeart/2005/8/layout/vProcess5"/>
    <dgm:cxn modelId="{877D68CD-EC9B-471D-BF8B-67FD47BC05F4}" type="presParOf" srcId="{042F5979-E0AF-4A44-BDF9-B966C3D3F217}" destId="{01BAE12A-B1E7-4CED-9AF0-D39CD1437F0D}" srcOrd="0" destOrd="0" presId="urn:microsoft.com/office/officeart/2005/8/layout/vProcess5"/>
    <dgm:cxn modelId="{0F06FD58-A97A-46B4-9ADC-E9779640FE12}" type="presParOf" srcId="{042F5979-E0AF-4A44-BDF9-B966C3D3F217}" destId="{4EAB9345-9CCC-46F6-94DE-1D41986EEB21}" srcOrd="1" destOrd="0" presId="urn:microsoft.com/office/officeart/2005/8/layout/vProcess5"/>
    <dgm:cxn modelId="{4D373669-5687-4430-934E-01308F3E5760}" type="presParOf" srcId="{042F5979-E0AF-4A44-BDF9-B966C3D3F217}" destId="{4736F8CD-C915-4034-91BB-58E8D7C7193A}" srcOrd="2" destOrd="0" presId="urn:microsoft.com/office/officeart/2005/8/layout/vProcess5"/>
    <dgm:cxn modelId="{CF950E41-B8A5-442D-AE32-6B1BA2349448}" type="presParOf" srcId="{042F5979-E0AF-4A44-BDF9-B966C3D3F217}" destId="{8E5DE43D-589E-426E-87EB-6FD136D11C0A}" srcOrd="3" destOrd="0" presId="urn:microsoft.com/office/officeart/2005/8/layout/vProcess5"/>
    <dgm:cxn modelId="{702D14C4-F907-4A6B-B37B-343589CDD764}" type="presParOf" srcId="{042F5979-E0AF-4A44-BDF9-B966C3D3F217}" destId="{E272239F-8EB6-4ADD-BC2B-9EC835029502}" srcOrd="4" destOrd="0" presId="urn:microsoft.com/office/officeart/2005/8/layout/vProcess5"/>
    <dgm:cxn modelId="{A3E7D44E-3B62-43B7-9369-982CE65A2279}" type="presParOf" srcId="{042F5979-E0AF-4A44-BDF9-B966C3D3F217}" destId="{CFEEC3D9-F638-4081-B7E4-B05B77BBCF92}" srcOrd="5" destOrd="0" presId="urn:microsoft.com/office/officeart/2005/8/layout/vProcess5"/>
    <dgm:cxn modelId="{1CDDE808-4A15-4F40-A1E2-488E4DCD865B}" type="presParOf" srcId="{042F5979-E0AF-4A44-BDF9-B966C3D3F217}" destId="{061D48D6-B904-462B-82C0-F508A40A95D4}" srcOrd="6" destOrd="0" presId="urn:microsoft.com/office/officeart/2005/8/layout/vProcess5"/>
    <dgm:cxn modelId="{C374A7D2-1253-4398-887F-3372A92F838A}" type="presParOf" srcId="{042F5979-E0AF-4A44-BDF9-B966C3D3F217}" destId="{1165F685-7E2E-44DB-8F0F-7485D4306C6E}" srcOrd="7" destOrd="0" presId="urn:microsoft.com/office/officeart/2005/8/layout/vProcess5"/>
    <dgm:cxn modelId="{8673A91C-0213-4A33-8512-3AB0D29968EC}" type="presParOf" srcId="{042F5979-E0AF-4A44-BDF9-B966C3D3F217}" destId="{8468B75B-2EF9-4930-A208-B4811F2C69DF}" srcOrd="8" destOrd="0" presId="urn:microsoft.com/office/officeart/2005/8/layout/vProcess5"/>
    <dgm:cxn modelId="{41EDC991-BC44-4AB6-A905-93B5A0A133AC}" type="presParOf" srcId="{042F5979-E0AF-4A44-BDF9-B966C3D3F217}" destId="{652D6F32-65B5-4B99-B4BA-C750DE01BB2E}" srcOrd="9" destOrd="0" presId="urn:microsoft.com/office/officeart/2005/8/layout/vProcess5"/>
    <dgm:cxn modelId="{4EDEE57C-C0EF-4BA0-A76D-DDB75CA86E63}" type="presParOf" srcId="{042F5979-E0AF-4A44-BDF9-B966C3D3F217}" destId="{AB9E3397-F81C-4689-AAFD-BC1459B4EBE1}" srcOrd="10" destOrd="0" presId="urn:microsoft.com/office/officeart/2005/8/layout/vProcess5"/>
    <dgm:cxn modelId="{E8887844-9882-437D-BA25-289205B444B9}" type="presParOf" srcId="{042F5979-E0AF-4A44-BDF9-B966C3D3F217}" destId="{23554A06-7E67-4F15-B939-02A2DFF7DC8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A2EC69-259D-4B5B-AA9F-8D185A3FEAED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C7811AE-8A0A-412B-8621-68F61DB99FD7}">
      <dgm:prSet phldrT="[Text]"/>
      <dgm:spPr/>
      <dgm:t>
        <a:bodyPr/>
        <a:lstStyle/>
        <a:p>
          <a:r>
            <a:rPr lang="en-US" smtClean="0"/>
            <a:t>Input Text</a:t>
          </a:r>
          <a:endParaRPr lang="en-US" dirty="0"/>
        </a:p>
      </dgm:t>
    </dgm:pt>
    <dgm:pt modelId="{D250B110-9D16-4A6C-821A-F91485B86718}" type="parTrans" cxnId="{2CB1C692-0420-44BE-B792-FFC4F9EBEAF8}">
      <dgm:prSet/>
      <dgm:spPr/>
      <dgm:t>
        <a:bodyPr/>
        <a:lstStyle/>
        <a:p>
          <a:endParaRPr lang="en-US"/>
        </a:p>
      </dgm:t>
    </dgm:pt>
    <dgm:pt modelId="{7CEEC7BF-21C1-49BC-B736-FA544AF3DE6F}" type="sibTrans" cxnId="{2CB1C692-0420-44BE-B792-FFC4F9EBEAF8}">
      <dgm:prSet/>
      <dgm:spPr/>
      <dgm:t>
        <a:bodyPr/>
        <a:lstStyle/>
        <a:p>
          <a:endParaRPr lang="en-US"/>
        </a:p>
      </dgm:t>
    </dgm:pt>
    <dgm:pt modelId="{B5A47AFA-E401-42C8-82D9-E3F27F844441}">
      <dgm:prSet phldrT="[Text]"/>
      <dgm:spPr/>
      <dgm:t>
        <a:bodyPr/>
        <a:lstStyle/>
        <a:p>
          <a:r>
            <a:rPr lang="en-US" dirty="0" smtClean="0"/>
            <a:t>FINDINGS</a:t>
          </a:r>
          <a:endParaRPr lang="en-US" dirty="0"/>
        </a:p>
      </dgm:t>
    </dgm:pt>
    <dgm:pt modelId="{E6EED2DC-E6B1-40FB-92A7-6C66B75AEA29}" type="sibTrans" cxnId="{9CF79CE3-B522-423B-B229-D7E6B6712CC3}">
      <dgm:prSet/>
      <dgm:spPr/>
      <dgm:t>
        <a:bodyPr/>
        <a:lstStyle/>
        <a:p>
          <a:endParaRPr lang="en-US"/>
        </a:p>
      </dgm:t>
    </dgm:pt>
    <dgm:pt modelId="{8260909A-FF7E-4AF8-9DC2-6DFD731B89C7}" type="parTrans" cxnId="{9CF79CE3-B522-423B-B229-D7E6B6712CC3}">
      <dgm:prSet/>
      <dgm:spPr/>
      <dgm:t>
        <a:bodyPr/>
        <a:lstStyle/>
        <a:p>
          <a:endParaRPr lang="en-US"/>
        </a:p>
      </dgm:t>
    </dgm:pt>
    <dgm:pt modelId="{A4AF144F-F901-45B0-8C16-A7A4532C1F31}">
      <dgm:prSet phldrT="[Text]"/>
      <dgm:spPr/>
      <dgm:t>
        <a:bodyPr/>
        <a:lstStyle/>
        <a:p>
          <a:r>
            <a:rPr lang="en-US" dirty="0" err="1" smtClean="0"/>
            <a:t>Lexigram</a:t>
          </a:r>
          <a:r>
            <a:rPr lang="en-US" dirty="0" smtClean="0"/>
            <a:t> Medical Model</a:t>
          </a:r>
          <a:endParaRPr lang="en-US" dirty="0"/>
        </a:p>
      </dgm:t>
    </dgm:pt>
    <dgm:pt modelId="{3987583A-76BC-48AF-A82C-C28F3D8E78AA}" type="sibTrans" cxnId="{1F822643-98A5-4E50-911D-0B4B126215DF}">
      <dgm:prSet/>
      <dgm:spPr/>
      <dgm:t>
        <a:bodyPr/>
        <a:lstStyle/>
        <a:p>
          <a:endParaRPr lang="en-US"/>
        </a:p>
      </dgm:t>
    </dgm:pt>
    <dgm:pt modelId="{AD11C0EE-7F8C-424E-AA9C-A59F30D44EDB}" type="parTrans" cxnId="{1F822643-98A5-4E50-911D-0B4B126215DF}">
      <dgm:prSet/>
      <dgm:spPr/>
      <dgm:t>
        <a:bodyPr/>
        <a:lstStyle/>
        <a:p>
          <a:endParaRPr lang="en-US"/>
        </a:p>
      </dgm:t>
    </dgm:pt>
    <dgm:pt modelId="{09AB8738-6A8A-4D9B-AF72-3C342BD72472}">
      <dgm:prSet phldrT="[Text]"/>
      <dgm:spPr/>
      <dgm:t>
        <a:bodyPr/>
        <a:lstStyle/>
        <a:p>
          <a:r>
            <a:rPr lang="en-US" dirty="0" smtClean="0"/>
            <a:t>PROBLEMS</a:t>
          </a:r>
          <a:endParaRPr lang="en-US" dirty="0"/>
        </a:p>
      </dgm:t>
    </dgm:pt>
    <dgm:pt modelId="{8038BC62-D6AE-4E14-8623-917E6B94E6E5}" type="parTrans" cxnId="{B10E7D0A-6850-4DD3-B8B1-0C6A78A46557}">
      <dgm:prSet/>
      <dgm:spPr/>
      <dgm:t>
        <a:bodyPr/>
        <a:lstStyle/>
        <a:p>
          <a:endParaRPr lang="en-US"/>
        </a:p>
      </dgm:t>
    </dgm:pt>
    <dgm:pt modelId="{D1A53D03-CC04-4E8E-876A-7D93513FEDEB}" type="sibTrans" cxnId="{B10E7D0A-6850-4DD3-B8B1-0C6A78A46557}">
      <dgm:prSet/>
      <dgm:spPr/>
      <dgm:t>
        <a:bodyPr/>
        <a:lstStyle/>
        <a:p>
          <a:endParaRPr lang="en-US"/>
        </a:p>
      </dgm:t>
    </dgm:pt>
    <dgm:pt modelId="{D164DDF0-8A34-4927-B212-2C09438F302C}">
      <dgm:prSet phldrT="[Text]"/>
      <dgm:spPr/>
      <dgm:t>
        <a:bodyPr/>
        <a:lstStyle/>
        <a:p>
          <a:r>
            <a:rPr lang="en-US" dirty="0" smtClean="0"/>
            <a:t>DRUGS</a:t>
          </a:r>
          <a:endParaRPr lang="en-US" dirty="0"/>
        </a:p>
      </dgm:t>
    </dgm:pt>
    <dgm:pt modelId="{85CF5897-FB0A-46AE-954D-872838CF64ED}" type="parTrans" cxnId="{0C346E95-4AFC-4947-8EBF-0048F3AAD135}">
      <dgm:prSet/>
      <dgm:spPr/>
      <dgm:t>
        <a:bodyPr/>
        <a:lstStyle/>
        <a:p>
          <a:endParaRPr lang="en-US"/>
        </a:p>
      </dgm:t>
    </dgm:pt>
    <dgm:pt modelId="{4436F4CB-65B4-4650-A4B7-E67F8B0F5780}" type="sibTrans" cxnId="{0C346E95-4AFC-4947-8EBF-0048F3AAD135}">
      <dgm:prSet/>
      <dgm:spPr/>
      <dgm:t>
        <a:bodyPr/>
        <a:lstStyle/>
        <a:p>
          <a:endParaRPr lang="en-US"/>
        </a:p>
      </dgm:t>
    </dgm:pt>
    <dgm:pt modelId="{E000AE41-1813-4CA6-9491-7851B8A5C740}">
      <dgm:prSet phldrT="[Text]"/>
      <dgm:spPr/>
      <dgm:t>
        <a:bodyPr/>
        <a:lstStyle/>
        <a:p>
          <a:r>
            <a:rPr lang="en-US" dirty="0" smtClean="0"/>
            <a:t>DEVICES</a:t>
          </a:r>
          <a:endParaRPr lang="en-US" dirty="0"/>
        </a:p>
      </dgm:t>
    </dgm:pt>
    <dgm:pt modelId="{D8E1B141-6E7B-48CB-A43D-0DD778CA9091}" type="parTrans" cxnId="{74730600-C271-4CFF-9AA9-D90C03CE3976}">
      <dgm:prSet/>
      <dgm:spPr/>
      <dgm:t>
        <a:bodyPr/>
        <a:lstStyle/>
        <a:p>
          <a:endParaRPr lang="en-US"/>
        </a:p>
      </dgm:t>
    </dgm:pt>
    <dgm:pt modelId="{9090032D-AD7E-457A-84CA-46DC0DAD86E1}" type="sibTrans" cxnId="{74730600-C271-4CFF-9AA9-D90C03CE3976}">
      <dgm:prSet/>
      <dgm:spPr/>
      <dgm:t>
        <a:bodyPr/>
        <a:lstStyle/>
        <a:p>
          <a:endParaRPr lang="en-US"/>
        </a:p>
      </dgm:t>
    </dgm:pt>
    <dgm:pt modelId="{D7519619-A449-4451-9906-5EF04EFE89D1}">
      <dgm:prSet phldrT="[Text]"/>
      <dgm:spPr/>
      <dgm:t>
        <a:bodyPr/>
        <a:lstStyle/>
        <a:p>
          <a:r>
            <a:rPr lang="en-US" dirty="0" smtClean="0"/>
            <a:t>ANATOMY</a:t>
          </a:r>
          <a:endParaRPr lang="en-US" dirty="0"/>
        </a:p>
      </dgm:t>
    </dgm:pt>
    <dgm:pt modelId="{A2615D3C-4BD8-4689-A175-0C433B7D9160}" type="parTrans" cxnId="{59A5CD7F-31E6-481C-82D1-5510BE8E9CEC}">
      <dgm:prSet/>
      <dgm:spPr/>
      <dgm:t>
        <a:bodyPr/>
        <a:lstStyle/>
        <a:p>
          <a:endParaRPr lang="en-US"/>
        </a:p>
      </dgm:t>
    </dgm:pt>
    <dgm:pt modelId="{96AEA44E-BA76-48CB-983A-F4C1BB9FF16D}" type="sibTrans" cxnId="{59A5CD7F-31E6-481C-82D1-5510BE8E9CEC}">
      <dgm:prSet/>
      <dgm:spPr/>
      <dgm:t>
        <a:bodyPr/>
        <a:lstStyle/>
        <a:p>
          <a:endParaRPr lang="en-US"/>
        </a:p>
      </dgm:t>
    </dgm:pt>
    <dgm:pt modelId="{AD4CFC67-A830-4A72-9078-4EB6A9E54A8B}">
      <dgm:prSet phldrT="[Text]"/>
      <dgm:spPr/>
      <dgm:t>
        <a:bodyPr/>
        <a:lstStyle/>
        <a:p>
          <a:r>
            <a:rPr lang="en-US" dirty="0" smtClean="0"/>
            <a:t>DOSAGE</a:t>
          </a:r>
          <a:endParaRPr lang="en-US" dirty="0"/>
        </a:p>
      </dgm:t>
    </dgm:pt>
    <dgm:pt modelId="{921F6713-B113-4C81-A4CE-54641BE4B35A}" type="parTrans" cxnId="{A72B966F-C0A9-464A-BD3B-607AED57B032}">
      <dgm:prSet/>
      <dgm:spPr/>
      <dgm:t>
        <a:bodyPr/>
        <a:lstStyle/>
        <a:p>
          <a:endParaRPr lang="en-US"/>
        </a:p>
      </dgm:t>
    </dgm:pt>
    <dgm:pt modelId="{AEB94729-4192-4192-89E2-5C32D8BEE24E}" type="sibTrans" cxnId="{A72B966F-C0A9-464A-BD3B-607AED57B032}">
      <dgm:prSet/>
      <dgm:spPr/>
      <dgm:t>
        <a:bodyPr/>
        <a:lstStyle/>
        <a:p>
          <a:endParaRPr lang="en-US"/>
        </a:p>
      </dgm:t>
    </dgm:pt>
    <dgm:pt modelId="{27D21945-8A74-43B4-BBAA-5B719FA604C2}" type="pres">
      <dgm:prSet presAssocID="{83A2EC69-259D-4B5B-AA9F-8D185A3FEAE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DF7ACF-7010-4667-8513-BBE7C01841E2}" type="pres">
      <dgm:prSet presAssocID="{EC7811AE-8A0A-412B-8621-68F61DB99FD7}" presName="root1" presStyleCnt="0"/>
      <dgm:spPr/>
    </dgm:pt>
    <dgm:pt modelId="{E11BEF21-F856-4E3E-A347-38D62E79E90B}" type="pres">
      <dgm:prSet presAssocID="{EC7811AE-8A0A-412B-8621-68F61DB99FD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10703E-6903-4745-8AF6-4FF3B6170DC5}" type="pres">
      <dgm:prSet presAssocID="{EC7811AE-8A0A-412B-8621-68F61DB99FD7}" presName="level2hierChild" presStyleCnt="0"/>
      <dgm:spPr/>
    </dgm:pt>
    <dgm:pt modelId="{31EDB969-C01F-4C25-95CC-179464D3EC13}" type="pres">
      <dgm:prSet presAssocID="{AD11C0EE-7F8C-424E-AA9C-A59F30D44EDB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F37BE737-0811-4499-B645-F4B0C9E25D89}" type="pres">
      <dgm:prSet presAssocID="{AD11C0EE-7F8C-424E-AA9C-A59F30D44EDB}" presName="connTx" presStyleLbl="parChTrans1D2" presStyleIdx="0" presStyleCnt="1"/>
      <dgm:spPr/>
      <dgm:t>
        <a:bodyPr/>
        <a:lstStyle/>
        <a:p>
          <a:endParaRPr lang="en-US"/>
        </a:p>
      </dgm:t>
    </dgm:pt>
    <dgm:pt modelId="{F940F150-F3B2-4DCB-900A-9B894A2EDE65}" type="pres">
      <dgm:prSet presAssocID="{A4AF144F-F901-45B0-8C16-A7A4532C1F31}" presName="root2" presStyleCnt="0"/>
      <dgm:spPr/>
    </dgm:pt>
    <dgm:pt modelId="{BAAEA976-1B7C-4048-A527-53FFD8624A54}" type="pres">
      <dgm:prSet presAssocID="{A4AF144F-F901-45B0-8C16-A7A4532C1F31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4E755D-1E81-420A-872D-EAA48A38806B}" type="pres">
      <dgm:prSet presAssocID="{A4AF144F-F901-45B0-8C16-A7A4532C1F31}" presName="level3hierChild" presStyleCnt="0"/>
      <dgm:spPr/>
    </dgm:pt>
    <dgm:pt modelId="{8B841267-DDA1-4B4D-958F-965B74F1A369}" type="pres">
      <dgm:prSet presAssocID="{8260909A-FF7E-4AF8-9DC2-6DFD731B89C7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9E53CD12-1494-459C-8A57-85630F32EE62}" type="pres">
      <dgm:prSet presAssocID="{8260909A-FF7E-4AF8-9DC2-6DFD731B89C7}" presName="connTx" presStyleLbl="parChTrans1D3" presStyleIdx="0" presStyleCnt="5"/>
      <dgm:spPr/>
      <dgm:t>
        <a:bodyPr/>
        <a:lstStyle/>
        <a:p>
          <a:endParaRPr lang="en-US"/>
        </a:p>
      </dgm:t>
    </dgm:pt>
    <dgm:pt modelId="{D8939D1F-B982-4123-B936-F4E16B9755AE}" type="pres">
      <dgm:prSet presAssocID="{B5A47AFA-E401-42C8-82D9-E3F27F844441}" presName="root2" presStyleCnt="0"/>
      <dgm:spPr/>
    </dgm:pt>
    <dgm:pt modelId="{59258F60-6A7D-4700-BA7A-62BA73C2CDCF}" type="pres">
      <dgm:prSet presAssocID="{B5A47AFA-E401-42C8-82D9-E3F27F844441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F8DE95-0621-44F7-9FAC-FFA425A592A7}" type="pres">
      <dgm:prSet presAssocID="{B5A47AFA-E401-42C8-82D9-E3F27F844441}" presName="level3hierChild" presStyleCnt="0"/>
      <dgm:spPr/>
    </dgm:pt>
    <dgm:pt modelId="{27D36CF9-88E3-41F3-A959-BBDA8A2221F1}" type="pres">
      <dgm:prSet presAssocID="{8038BC62-D6AE-4E14-8623-917E6B94E6E5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FA0681F4-0075-4576-9A3F-1A679964C9E5}" type="pres">
      <dgm:prSet presAssocID="{8038BC62-D6AE-4E14-8623-917E6B94E6E5}" presName="connTx" presStyleLbl="parChTrans1D3" presStyleIdx="1" presStyleCnt="5"/>
      <dgm:spPr/>
      <dgm:t>
        <a:bodyPr/>
        <a:lstStyle/>
        <a:p>
          <a:endParaRPr lang="en-US"/>
        </a:p>
      </dgm:t>
    </dgm:pt>
    <dgm:pt modelId="{CCA94CAB-ECC7-4B9F-8042-4E5ED63F6F42}" type="pres">
      <dgm:prSet presAssocID="{09AB8738-6A8A-4D9B-AF72-3C342BD72472}" presName="root2" presStyleCnt="0"/>
      <dgm:spPr/>
    </dgm:pt>
    <dgm:pt modelId="{6371F793-6DB4-491E-A0BD-7AEEE7E0D170}" type="pres">
      <dgm:prSet presAssocID="{09AB8738-6A8A-4D9B-AF72-3C342BD72472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51573A-3DAA-47B4-B17D-0254001B0E75}" type="pres">
      <dgm:prSet presAssocID="{09AB8738-6A8A-4D9B-AF72-3C342BD72472}" presName="level3hierChild" presStyleCnt="0"/>
      <dgm:spPr/>
    </dgm:pt>
    <dgm:pt modelId="{D325FBAE-7872-431D-9388-089B83DBF64E}" type="pres">
      <dgm:prSet presAssocID="{85CF5897-FB0A-46AE-954D-872838CF64ED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1531B73A-F669-44BE-9EC6-D568A8AFCF6F}" type="pres">
      <dgm:prSet presAssocID="{85CF5897-FB0A-46AE-954D-872838CF64ED}" presName="connTx" presStyleLbl="parChTrans1D3" presStyleIdx="2" presStyleCnt="5"/>
      <dgm:spPr/>
      <dgm:t>
        <a:bodyPr/>
        <a:lstStyle/>
        <a:p>
          <a:endParaRPr lang="en-US"/>
        </a:p>
      </dgm:t>
    </dgm:pt>
    <dgm:pt modelId="{E62CA2DE-66EF-42DD-8A8D-5B6637DE4AFF}" type="pres">
      <dgm:prSet presAssocID="{D164DDF0-8A34-4927-B212-2C09438F302C}" presName="root2" presStyleCnt="0"/>
      <dgm:spPr/>
    </dgm:pt>
    <dgm:pt modelId="{0E738356-5B8C-4F01-81F0-96854C2A3A2A}" type="pres">
      <dgm:prSet presAssocID="{D164DDF0-8A34-4927-B212-2C09438F302C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5E3BDC-2682-480C-88A1-4E94B535E559}" type="pres">
      <dgm:prSet presAssocID="{D164DDF0-8A34-4927-B212-2C09438F302C}" presName="level3hierChild" presStyleCnt="0"/>
      <dgm:spPr/>
    </dgm:pt>
    <dgm:pt modelId="{B69D330C-19E6-420E-9EE8-29A87989DFB5}" type="pres">
      <dgm:prSet presAssocID="{921F6713-B113-4C81-A4CE-54641BE4B35A}" presName="conn2-1" presStyleLbl="parChTrans1D4" presStyleIdx="0" presStyleCnt="1"/>
      <dgm:spPr/>
      <dgm:t>
        <a:bodyPr/>
        <a:lstStyle/>
        <a:p>
          <a:endParaRPr lang="en-US"/>
        </a:p>
      </dgm:t>
    </dgm:pt>
    <dgm:pt modelId="{07B2D146-AE16-43E4-902E-CC72A74DB0D2}" type="pres">
      <dgm:prSet presAssocID="{921F6713-B113-4C81-A4CE-54641BE4B35A}" presName="connTx" presStyleLbl="parChTrans1D4" presStyleIdx="0" presStyleCnt="1"/>
      <dgm:spPr/>
      <dgm:t>
        <a:bodyPr/>
        <a:lstStyle/>
        <a:p>
          <a:endParaRPr lang="en-US"/>
        </a:p>
      </dgm:t>
    </dgm:pt>
    <dgm:pt modelId="{C42CB44D-F309-496C-9F32-258EBA529AF0}" type="pres">
      <dgm:prSet presAssocID="{AD4CFC67-A830-4A72-9078-4EB6A9E54A8B}" presName="root2" presStyleCnt="0"/>
      <dgm:spPr/>
    </dgm:pt>
    <dgm:pt modelId="{C962DAC3-DF01-4799-8ED0-CFB762938E34}" type="pres">
      <dgm:prSet presAssocID="{AD4CFC67-A830-4A72-9078-4EB6A9E54A8B}" presName="LevelTwoTextNode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806CFD-4CE3-47A7-A8C4-A0D26D7761F2}" type="pres">
      <dgm:prSet presAssocID="{AD4CFC67-A830-4A72-9078-4EB6A9E54A8B}" presName="level3hierChild" presStyleCnt="0"/>
      <dgm:spPr/>
    </dgm:pt>
    <dgm:pt modelId="{698FC34F-252F-4F2B-9771-FD1BB87AAECD}" type="pres">
      <dgm:prSet presAssocID="{D8E1B141-6E7B-48CB-A43D-0DD778CA9091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20BF2E2A-E28D-49FD-BB9A-CD8BABABA321}" type="pres">
      <dgm:prSet presAssocID="{D8E1B141-6E7B-48CB-A43D-0DD778CA9091}" presName="connTx" presStyleLbl="parChTrans1D3" presStyleIdx="3" presStyleCnt="5"/>
      <dgm:spPr/>
      <dgm:t>
        <a:bodyPr/>
        <a:lstStyle/>
        <a:p>
          <a:endParaRPr lang="en-US"/>
        </a:p>
      </dgm:t>
    </dgm:pt>
    <dgm:pt modelId="{D485BD3C-0A10-4474-ABA5-F20E7AFCCC5E}" type="pres">
      <dgm:prSet presAssocID="{E000AE41-1813-4CA6-9491-7851B8A5C740}" presName="root2" presStyleCnt="0"/>
      <dgm:spPr/>
    </dgm:pt>
    <dgm:pt modelId="{E2B7B6D8-6458-4CDE-A105-8B75F43A349A}" type="pres">
      <dgm:prSet presAssocID="{E000AE41-1813-4CA6-9491-7851B8A5C740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87DDAB-E814-4BC9-81C2-0472C6C2A6DD}" type="pres">
      <dgm:prSet presAssocID="{E000AE41-1813-4CA6-9491-7851B8A5C740}" presName="level3hierChild" presStyleCnt="0"/>
      <dgm:spPr/>
    </dgm:pt>
    <dgm:pt modelId="{A0D8D357-04B9-42E2-92D0-1971625C4D7E}" type="pres">
      <dgm:prSet presAssocID="{A2615D3C-4BD8-4689-A175-0C433B7D9160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5E358B09-674B-48A8-B058-5E3FC1B68A9A}" type="pres">
      <dgm:prSet presAssocID="{A2615D3C-4BD8-4689-A175-0C433B7D9160}" presName="connTx" presStyleLbl="parChTrans1D3" presStyleIdx="4" presStyleCnt="5"/>
      <dgm:spPr/>
      <dgm:t>
        <a:bodyPr/>
        <a:lstStyle/>
        <a:p>
          <a:endParaRPr lang="en-US"/>
        </a:p>
      </dgm:t>
    </dgm:pt>
    <dgm:pt modelId="{20D16C21-1277-41C1-BEB2-36B0CD02D111}" type="pres">
      <dgm:prSet presAssocID="{D7519619-A449-4451-9906-5EF04EFE89D1}" presName="root2" presStyleCnt="0"/>
      <dgm:spPr/>
    </dgm:pt>
    <dgm:pt modelId="{37806724-7CB3-4CB5-B39C-F7E9A7F2BD29}" type="pres">
      <dgm:prSet presAssocID="{D7519619-A449-4451-9906-5EF04EFE89D1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B4C2C4-2655-4C79-B34F-F73853291BEB}" type="pres">
      <dgm:prSet presAssocID="{D7519619-A449-4451-9906-5EF04EFE89D1}" presName="level3hierChild" presStyleCnt="0"/>
      <dgm:spPr/>
    </dgm:pt>
  </dgm:ptLst>
  <dgm:cxnLst>
    <dgm:cxn modelId="{B10E7D0A-6850-4DD3-B8B1-0C6A78A46557}" srcId="{A4AF144F-F901-45B0-8C16-A7A4532C1F31}" destId="{09AB8738-6A8A-4D9B-AF72-3C342BD72472}" srcOrd="1" destOrd="0" parTransId="{8038BC62-D6AE-4E14-8623-917E6B94E6E5}" sibTransId="{D1A53D03-CC04-4E8E-876A-7D93513FEDEB}"/>
    <dgm:cxn modelId="{93A7A61A-2945-42C4-BB1F-F1AB9C4B6024}" type="presOf" srcId="{A2615D3C-4BD8-4689-A175-0C433B7D9160}" destId="{A0D8D357-04B9-42E2-92D0-1971625C4D7E}" srcOrd="0" destOrd="0" presId="urn:microsoft.com/office/officeart/2005/8/layout/hierarchy2"/>
    <dgm:cxn modelId="{26E83509-06DE-4FC2-BA25-AB031EAB0DF2}" type="presOf" srcId="{AD4CFC67-A830-4A72-9078-4EB6A9E54A8B}" destId="{C962DAC3-DF01-4799-8ED0-CFB762938E34}" srcOrd="0" destOrd="0" presId="urn:microsoft.com/office/officeart/2005/8/layout/hierarchy2"/>
    <dgm:cxn modelId="{6F8CC8A9-15B7-4F31-BF84-3FF2006CB28C}" type="presOf" srcId="{8038BC62-D6AE-4E14-8623-917E6B94E6E5}" destId="{FA0681F4-0075-4576-9A3F-1A679964C9E5}" srcOrd="1" destOrd="0" presId="urn:microsoft.com/office/officeart/2005/8/layout/hierarchy2"/>
    <dgm:cxn modelId="{00E84950-979B-454E-8076-639242F9AFF8}" type="presOf" srcId="{85CF5897-FB0A-46AE-954D-872838CF64ED}" destId="{1531B73A-F669-44BE-9EC6-D568A8AFCF6F}" srcOrd="1" destOrd="0" presId="urn:microsoft.com/office/officeart/2005/8/layout/hierarchy2"/>
    <dgm:cxn modelId="{D88E4E20-262E-429C-897C-69274429524F}" type="presOf" srcId="{EC7811AE-8A0A-412B-8621-68F61DB99FD7}" destId="{E11BEF21-F856-4E3E-A347-38D62E79E90B}" srcOrd="0" destOrd="0" presId="urn:microsoft.com/office/officeart/2005/8/layout/hierarchy2"/>
    <dgm:cxn modelId="{6DFD2F8B-9FBC-494E-A711-748C23A019BA}" type="presOf" srcId="{AD11C0EE-7F8C-424E-AA9C-A59F30D44EDB}" destId="{F37BE737-0811-4499-B645-F4B0C9E25D89}" srcOrd="1" destOrd="0" presId="urn:microsoft.com/office/officeart/2005/8/layout/hierarchy2"/>
    <dgm:cxn modelId="{03FF0D94-C32E-4278-AE1F-0CE4A84EDB55}" type="presOf" srcId="{09AB8738-6A8A-4D9B-AF72-3C342BD72472}" destId="{6371F793-6DB4-491E-A0BD-7AEEE7E0D170}" srcOrd="0" destOrd="0" presId="urn:microsoft.com/office/officeart/2005/8/layout/hierarchy2"/>
    <dgm:cxn modelId="{74730600-C271-4CFF-9AA9-D90C03CE3976}" srcId="{A4AF144F-F901-45B0-8C16-A7A4532C1F31}" destId="{E000AE41-1813-4CA6-9491-7851B8A5C740}" srcOrd="3" destOrd="0" parTransId="{D8E1B141-6E7B-48CB-A43D-0DD778CA9091}" sibTransId="{9090032D-AD7E-457A-84CA-46DC0DAD86E1}"/>
    <dgm:cxn modelId="{554847C9-FC41-4B7B-815F-08C5F4422C78}" type="presOf" srcId="{83A2EC69-259D-4B5B-AA9F-8D185A3FEAED}" destId="{27D21945-8A74-43B4-BBAA-5B719FA604C2}" srcOrd="0" destOrd="0" presId="urn:microsoft.com/office/officeart/2005/8/layout/hierarchy2"/>
    <dgm:cxn modelId="{41DE0A39-D6BE-430A-A299-D119F639EEA3}" type="presOf" srcId="{A4AF144F-F901-45B0-8C16-A7A4532C1F31}" destId="{BAAEA976-1B7C-4048-A527-53FFD8624A54}" srcOrd="0" destOrd="0" presId="urn:microsoft.com/office/officeart/2005/8/layout/hierarchy2"/>
    <dgm:cxn modelId="{FF11F2C6-1F57-42CC-89F5-049662487381}" type="presOf" srcId="{921F6713-B113-4C81-A4CE-54641BE4B35A}" destId="{07B2D146-AE16-43E4-902E-CC72A74DB0D2}" srcOrd="1" destOrd="0" presId="urn:microsoft.com/office/officeart/2005/8/layout/hierarchy2"/>
    <dgm:cxn modelId="{E7140D44-D298-4687-B3C6-248FBB19CA5A}" type="presOf" srcId="{D164DDF0-8A34-4927-B212-2C09438F302C}" destId="{0E738356-5B8C-4F01-81F0-96854C2A3A2A}" srcOrd="0" destOrd="0" presId="urn:microsoft.com/office/officeart/2005/8/layout/hierarchy2"/>
    <dgm:cxn modelId="{2CB1C692-0420-44BE-B792-FFC4F9EBEAF8}" srcId="{83A2EC69-259D-4B5B-AA9F-8D185A3FEAED}" destId="{EC7811AE-8A0A-412B-8621-68F61DB99FD7}" srcOrd="0" destOrd="0" parTransId="{D250B110-9D16-4A6C-821A-F91485B86718}" sibTransId="{7CEEC7BF-21C1-49BC-B736-FA544AF3DE6F}"/>
    <dgm:cxn modelId="{B38BEEE3-3504-43BF-BC16-2FDA6289ED91}" type="presOf" srcId="{A2615D3C-4BD8-4689-A175-0C433B7D9160}" destId="{5E358B09-674B-48A8-B058-5E3FC1B68A9A}" srcOrd="1" destOrd="0" presId="urn:microsoft.com/office/officeart/2005/8/layout/hierarchy2"/>
    <dgm:cxn modelId="{6F6A7DBC-EA78-4BA9-97A7-775AF96194F5}" type="presOf" srcId="{AD11C0EE-7F8C-424E-AA9C-A59F30D44EDB}" destId="{31EDB969-C01F-4C25-95CC-179464D3EC13}" srcOrd="0" destOrd="0" presId="urn:microsoft.com/office/officeart/2005/8/layout/hierarchy2"/>
    <dgm:cxn modelId="{9CF79CE3-B522-423B-B229-D7E6B6712CC3}" srcId="{A4AF144F-F901-45B0-8C16-A7A4532C1F31}" destId="{B5A47AFA-E401-42C8-82D9-E3F27F844441}" srcOrd="0" destOrd="0" parTransId="{8260909A-FF7E-4AF8-9DC2-6DFD731B89C7}" sibTransId="{E6EED2DC-E6B1-40FB-92A7-6C66B75AEA29}"/>
    <dgm:cxn modelId="{BE0B1DA6-E0B2-4A30-A163-F4DA1A38CBE7}" type="presOf" srcId="{E000AE41-1813-4CA6-9491-7851B8A5C740}" destId="{E2B7B6D8-6458-4CDE-A105-8B75F43A349A}" srcOrd="0" destOrd="0" presId="urn:microsoft.com/office/officeart/2005/8/layout/hierarchy2"/>
    <dgm:cxn modelId="{59A5CD7F-31E6-481C-82D1-5510BE8E9CEC}" srcId="{A4AF144F-F901-45B0-8C16-A7A4532C1F31}" destId="{D7519619-A449-4451-9906-5EF04EFE89D1}" srcOrd="4" destOrd="0" parTransId="{A2615D3C-4BD8-4689-A175-0C433B7D9160}" sibTransId="{96AEA44E-BA76-48CB-983A-F4C1BB9FF16D}"/>
    <dgm:cxn modelId="{9367B2A9-EC07-4EF7-BBA9-2FCA72434C6C}" type="presOf" srcId="{D8E1B141-6E7B-48CB-A43D-0DD778CA9091}" destId="{698FC34F-252F-4F2B-9771-FD1BB87AAECD}" srcOrd="0" destOrd="0" presId="urn:microsoft.com/office/officeart/2005/8/layout/hierarchy2"/>
    <dgm:cxn modelId="{A72B966F-C0A9-464A-BD3B-607AED57B032}" srcId="{D164DDF0-8A34-4927-B212-2C09438F302C}" destId="{AD4CFC67-A830-4A72-9078-4EB6A9E54A8B}" srcOrd="0" destOrd="0" parTransId="{921F6713-B113-4C81-A4CE-54641BE4B35A}" sibTransId="{AEB94729-4192-4192-89E2-5C32D8BEE24E}"/>
    <dgm:cxn modelId="{0C346E95-4AFC-4947-8EBF-0048F3AAD135}" srcId="{A4AF144F-F901-45B0-8C16-A7A4532C1F31}" destId="{D164DDF0-8A34-4927-B212-2C09438F302C}" srcOrd="2" destOrd="0" parTransId="{85CF5897-FB0A-46AE-954D-872838CF64ED}" sibTransId="{4436F4CB-65B4-4650-A4B7-E67F8B0F5780}"/>
    <dgm:cxn modelId="{BCC6E8E9-BD74-44D0-A127-55B3C04441D4}" type="presOf" srcId="{8260909A-FF7E-4AF8-9DC2-6DFD731B89C7}" destId="{9E53CD12-1494-459C-8A57-85630F32EE62}" srcOrd="1" destOrd="0" presId="urn:microsoft.com/office/officeart/2005/8/layout/hierarchy2"/>
    <dgm:cxn modelId="{1F822643-98A5-4E50-911D-0B4B126215DF}" srcId="{EC7811AE-8A0A-412B-8621-68F61DB99FD7}" destId="{A4AF144F-F901-45B0-8C16-A7A4532C1F31}" srcOrd="0" destOrd="0" parTransId="{AD11C0EE-7F8C-424E-AA9C-A59F30D44EDB}" sibTransId="{3987583A-76BC-48AF-A82C-C28F3D8E78AA}"/>
    <dgm:cxn modelId="{529EBFAF-4BB1-49CC-B104-4C4E646BE3AB}" type="presOf" srcId="{85CF5897-FB0A-46AE-954D-872838CF64ED}" destId="{D325FBAE-7872-431D-9388-089B83DBF64E}" srcOrd="0" destOrd="0" presId="urn:microsoft.com/office/officeart/2005/8/layout/hierarchy2"/>
    <dgm:cxn modelId="{1B663AEE-CA7F-483F-B07F-A815C7AE0831}" type="presOf" srcId="{921F6713-B113-4C81-A4CE-54641BE4B35A}" destId="{B69D330C-19E6-420E-9EE8-29A87989DFB5}" srcOrd="0" destOrd="0" presId="urn:microsoft.com/office/officeart/2005/8/layout/hierarchy2"/>
    <dgm:cxn modelId="{2FDCAD64-B877-4CDE-A74D-B3E9E63D1BD5}" type="presOf" srcId="{D8E1B141-6E7B-48CB-A43D-0DD778CA9091}" destId="{20BF2E2A-E28D-49FD-BB9A-CD8BABABA321}" srcOrd="1" destOrd="0" presId="urn:microsoft.com/office/officeart/2005/8/layout/hierarchy2"/>
    <dgm:cxn modelId="{4B71003B-1052-4049-8513-FA57E8C593E4}" type="presOf" srcId="{B5A47AFA-E401-42C8-82D9-E3F27F844441}" destId="{59258F60-6A7D-4700-BA7A-62BA73C2CDCF}" srcOrd="0" destOrd="0" presId="urn:microsoft.com/office/officeart/2005/8/layout/hierarchy2"/>
    <dgm:cxn modelId="{7BC45910-67E5-4E5E-AA3F-F328CBA4CF68}" type="presOf" srcId="{D7519619-A449-4451-9906-5EF04EFE89D1}" destId="{37806724-7CB3-4CB5-B39C-F7E9A7F2BD29}" srcOrd="0" destOrd="0" presId="urn:microsoft.com/office/officeart/2005/8/layout/hierarchy2"/>
    <dgm:cxn modelId="{5481D2BB-C790-4E69-A09A-EAD693560E33}" type="presOf" srcId="{8038BC62-D6AE-4E14-8623-917E6B94E6E5}" destId="{27D36CF9-88E3-41F3-A959-BBDA8A2221F1}" srcOrd="0" destOrd="0" presId="urn:microsoft.com/office/officeart/2005/8/layout/hierarchy2"/>
    <dgm:cxn modelId="{1C92DD95-B4F8-464C-82EA-923C1F70CBEA}" type="presOf" srcId="{8260909A-FF7E-4AF8-9DC2-6DFD731B89C7}" destId="{8B841267-DDA1-4B4D-958F-965B74F1A369}" srcOrd="0" destOrd="0" presId="urn:microsoft.com/office/officeart/2005/8/layout/hierarchy2"/>
    <dgm:cxn modelId="{A264C489-C678-42CC-9B58-7EB34D1671F6}" type="presParOf" srcId="{27D21945-8A74-43B4-BBAA-5B719FA604C2}" destId="{25DF7ACF-7010-4667-8513-BBE7C01841E2}" srcOrd="0" destOrd="0" presId="urn:microsoft.com/office/officeart/2005/8/layout/hierarchy2"/>
    <dgm:cxn modelId="{0E291591-8DC9-4A50-AC5A-110C673B236C}" type="presParOf" srcId="{25DF7ACF-7010-4667-8513-BBE7C01841E2}" destId="{E11BEF21-F856-4E3E-A347-38D62E79E90B}" srcOrd="0" destOrd="0" presId="urn:microsoft.com/office/officeart/2005/8/layout/hierarchy2"/>
    <dgm:cxn modelId="{BE9784B9-EEB4-4F17-B5F7-35DEE9ACACB7}" type="presParOf" srcId="{25DF7ACF-7010-4667-8513-BBE7C01841E2}" destId="{BD10703E-6903-4745-8AF6-4FF3B6170DC5}" srcOrd="1" destOrd="0" presId="urn:microsoft.com/office/officeart/2005/8/layout/hierarchy2"/>
    <dgm:cxn modelId="{7F88D668-021C-4A0F-9AB8-1DA009098AD3}" type="presParOf" srcId="{BD10703E-6903-4745-8AF6-4FF3B6170DC5}" destId="{31EDB969-C01F-4C25-95CC-179464D3EC13}" srcOrd="0" destOrd="0" presId="urn:microsoft.com/office/officeart/2005/8/layout/hierarchy2"/>
    <dgm:cxn modelId="{0D272D4F-0FD6-4DC7-BEEF-56254B89D20C}" type="presParOf" srcId="{31EDB969-C01F-4C25-95CC-179464D3EC13}" destId="{F37BE737-0811-4499-B645-F4B0C9E25D89}" srcOrd="0" destOrd="0" presId="urn:microsoft.com/office/officeart/2005/8/layout/hierarchy2"/>
    <dgm:cxn modelId="{445CC4AC-C8B2-463F-B2B2-8E22785202E1}" type="presParOf" srcId="{BD10703E-6903-4745-8AF6-4FF3B6170DC5}" destId="{F940F150-F3B2-4DCB-900A-9B894A2EDE65}" srcOrd="1" destOrd="0" presId="urn:microsoft.com/office/officeart/2005/8/layout/hierarchy2"/>
    <dgm:cxn modelId="{06A41226-9F31-46B9-B48D-E625ABEB5C71}" type="presParOf" srcId="{F940F150-F3B2-4DCB-900A-9B894A2EDE65}" destId="{BAAEA976-1B7C-4048-A527-53FFD8624A54}" srcOrd="0" destOrd="0" presId="urn:microsoft.com/office/officeart/2005/8/layout/hierarchy2"/>
    <dgm:cxn modelId="{F90A73FD-CFCD-4622-B5E7-4AC23D8D0CB5}" type="presParOf" srcId="{F940F150-F3B2-4DCB-900A-9B894A2EDE65}" destId="{FC4E755D-1E81-420A-872D-EAA48A38806B}" srcOrd="1" destOrd="0" presId="urn:microsoft.com/office/officeart/2005/8/layout/hierarchy2"/>
    <dgm:cxn modelId="{4D311744-CE30-40EE-BCB6-1A29D818204D}" type="presParOf" srcId="{FC4E755D-1E81-420A-872D-EAA48A38806B}" destId="{8B841267-DDA1-4B4D-958F-965B74F1A369}" srcOrd="0" destOrd="0" presId="urn:microsoft.com/office/officeart/2005/8/layout/hierarchy2"/>
    <dgm:cxn modelId="{45CE5E19-35FC-4BBB-BD54-73DD38EAA4FB}" type="presParOf" srcId="{8B841267-DDA1-4B4D-958F-965B74F1A369}" destId="{9E53CD12-1494-459C-8A57-85630F32EE62}" srcOrd="0" destOrd="0" presId="urn:microsoft.com/office/officeart/2005/8/layout/hierarchy2"/>
    <dgm:cxn modelId="{04945A86-EC31-45C6-8D39-62A7B4A029CE}" type="presParOf" srcId="{FC4E755D-1E81-420A-872D-EAA48A38806B}" destId="{D8939D1F-B982-4123-B936-F4E16B9755AE}" srcOrd="1" destOrd="0" presId="urn:microsoft.com/office/officeart/2005/8/layout/hierarchy2"/>
    <dgm:cxn modelId="{11C4665A-01E9-4F90-8700-BF229680751A}" type="presParOf" srcId="{D8939D1F-B982-4123-B936-F4E16B9755AE}" destId="{59258F60-6A7D-4700-BA7A-62BA73C2CDCF}" srcOrd="0" destOrd="0" presId="urn:microsoft.com/office/officeart/2005/8/layout/hierarchy2"/>
    <dgm:cxn modelId="{32D838FA-4D6C-4828-A944-018E54E72F06}" type="presParOf" srcId="{D8939D1F-B982-4123-B936-F4E16B9755AE}" destId="{14F8DE95-0621-44F7-9FAC-FFA425A592A7}" srcOrd="1" destOrd="0" presId="urn:microsoft.com/office/officeart/2005/8/layout/hierarchy2"/>
    <dgm:cxn modelId="{49A88255-0067-4815-985B-F04DB2084BB7}" type="presParOf" srcId="{FC4E755D-1E81-420A-872D-EAA48A38806B}" destId="{27D36CF9-88E3-41F3-A959-BBDA8A2221F1}" srcOrd="2" destOrd="0" presId="urn:microsoft.com/office/officeart/2005/8/layout/hierarchy2"/>
    <dgm:cxn modelId="{F793B885-D087-4F01-9804-0DFDEEA7A1B8}" type="presParOf" srcId="{27D36CF9-88E3-41F3-A959-BBDA8A2221F1}" destId="{FA0681F4-0075-4576-9A3F-1A679964C9E5}" srcOrd="0" destOrd="0" presId="urn:microsoft.com/office/officeart/2005/8/layout/hierarchy2"/>
    <dgm:cxn modelId="{0CCA0E0D-CFEA-4BF3-A145-6E4BACAFC144}" type="presParOf" srcId="{FC4E755D-1E81-420A-872D-EAA48A38806B}" destId="{CCA94CAB-ECC7-4B9F-8042-4E5ED63F6F42}" srcOrd="3" destOrd="0" presId="urn:microsoft.com/office/officeart/2005/8/layout/hierarchy2"/>
    <dgm:cxn modelId="{2CD49627-0E84-4365-A7ED-B67D34881AAC}" type="presParOf" srcId="{CCA94CAB-ECC7-4B9F-8042-4E5ED63F6F42}" destId="{6371F793-6DB4-491E-A0BD-7AEEE7E0D170}" srcOrd="0" destOrd="0" presId="urn:microsoft.com/office/officeart/2005/8/layout/hierarchy2"/>
    <dgm:cxn modelId="{91AAD393-6EE2-4C13-820B-0B1E2944A8E6}" type="presParOf" srcId="{CCA94CAB-ECC7-4B9F-8042-4E5ED63F6F42}" destId="{5151573A-3DAA-47B4-B17D-0254001B0E75}" srcOrd="1" destOrd="0" presId="urn:microsoft.com/office/officeart/2005/8/layout/hierarchy2"/>
    <dgm:cxn modelId="{E54717DF-9B32-4ACC-86C3-C1A0A9E78CB8}" type="presParOf" srcId="{FC4E755D-1E81-420A-872D-EAA48A38806B}" destId="{D325FBAE-7872-431D-9388-089B83DBF64E}" srcOrd="4" destOrd="0" presId="urn:microsoft.com/office/officeart/2005/8/layout/hierarchy2"/>
    <dgm:cxn modelId="{E48CCB4B-8E74-4733-A685-5F48BBD7A4E8}" type="presParOf" srcId="{D325FBAE-7872-431D-9388-089B83DBF64E}" destId="{1531B73A-F669-44BE-9EC6-D568A8AFCF6F}" srcOrd="0" destOrd="0" presId="urn:microsoft.com/office/officeart/2005/8/layout/hierarchy2"/>
    <dgm:cxn modelId="{C951D154-42EC-4229-A60E-366B7DD1E87D}" type="presParOf" srcId="{FC4E755D-1E81-420A-872D-EAA48A38806B}" destId="{E62CA2DE-66EF-42DD-8A8D-5B6637DE4AFF}" srcOrd="5" destOrd="0" presId="urn:microsoft.com/office/officeart/2005/8/layout/hierarchy2"/>
    <dgm:cxn modelId="{9673156B-58C5-42BA-8EDB-37B639FBF3D8}" type="presParOf" srcId="{E62CA2DE-66EF-42DD-8A8D-5B6637DE4AFF}" destId="{0E738356-5B8C-4F01-81F0-96854C2A3A2A}" srcOrd="0" destOrd="0" presId="urn:microsoft.com/office/officeart/2005/8/layout/hierarchy2"/>
    <dgm:cxn modelId="{4F5C125D-5B73-4F71-99D7-77C31FEC8968}" type="presParOf" srcId="{E62CA2DE-66EF-42DD-8A8D-5B6637DE4AFF}" destId="{925E3BDC-2682-480C-88A1-4E94B535E559}" srcOrd="1" destOrd="0" presId="urn:microsoft.com/office/officeart/2005/8/layout/hierarchy2"/>
    <dgm:cxn modelId="{91CF7604-A5BB-4BB3-903F-784A32D1D263}" type="presParOf" srcId="{925E3BDC-2682-480C-88A1-4E94B535E559}" destId="{B69D330C-19E6-420E-9EE8-29A87989DFB5}" srcOrd="0" destOrd="0" presId="urn:microsoft.com/office/officeart/2005/8/layout/hierarchy2"/>
    <dgm:cxn modelId="{AEFE4FFB-6766-4B3E-9053-0F903DF533F0}" type="presParOf" srcId="{B69D330C-19E6-420E-9EE8-29A87989DFB5}" destId="{07B2D146-AE16-43E4-902E-CC72A74DB0D2}" srcOrd="0" destOrd="0" presId="urn:microsoft.com/office/officeart/2005/8/layout/hierarchy2"/>
    <dgm:cxn modelId="{27009AA2-7B01-4DAA-828A-2F97854D3CE7}" type="presParOf" srcId="{925E3BDC-2682-480C-88A1-4E94B535E559}" destId="{C42CB44D-F309-496C-9F32-258EBA529AF0}" srcOrd="1" destOrd="0" presId="urn:microsoft.com/office/officeart/2005/8/layout/hierarchy2"/>
    <dgm:cxn modelId="{BF5484A3-52E5-4B42-B251-77DFCC29FCAE}" type="presParOf" srcId="{C42CB44D-F309-496C-9F32-258EBA529AF0}" destId="{C962DAC3-DF01-4799-8ED0-CFB762938E34}" srcOrd="0" destOrd="0" presId="urn:microsoft.com/office/officeart/2005/8/layout/hierarchy2"/>
    <dgm:cxn modelId="{0339DBEA-268A-499F-9681-9BB9F96BEB65}" type="presParOf" srcId="{C42CB44D-F309-496C-9F32-258EBA529AF0}" destId="{1E806CFD-4CE3-47A7-A8C4-A0D26D7761F2}" srcOrd="1" destOrd="0" presId="urn:microsoft.com/office/officeart/2005/8/layout/hierarchy2"/>
    <dgm:cxn modelId="{6C51D5E2-0966-47E8-9ADF-268DF9C11C0B}" type="presParOf" srcId="{FC4E755D-1E81-420A-872D-EAA48A38806B}" destId="{698FC34F-252F-4F2B-9771-FD1BB87AAECD}" srcOrd="6" destOrd="0" presId="urn:microsoft.com/office/officeart/2005/8/layout/hierarchy2"/>
    <dgm:cxn modelId="{033DC3AC-0B3A-4877-AC9A-A91068FA6FA9}" type="presParOf" srcId="{698FC34F-252F-4F2B-9771-FD1BB87AAECD}" destId="{20BF2E2A-E28D-49FD-BB9A-CD8BABABA321}" srcOrd="0" destOrd="0" presId="urn:microsoft.com/office/officeart/2005/8/layout/hierarchy2"/>
    <dgm:cxn modelId="{B3E814B6-8B8A-4F92-BAD7-ED25C61FE509}" type="presParOf" srcId="{FC4E755D-1E81-420A-872D-EAA48A38806B}" destId="{D485BD3C-0A10-4474-ABA5-F20E7AFCCC5E}" srcOrd="7" destOrd="0" presId="urn:microsoft.com/office/officeart/2005/8/layout/hierarchy2"/>
    <dgm:cxn modelId="{82D2F324-0D37-4C25-8738-8AF9C3E367E7}" type="presParOf" srcId="{D485BD3C-0A10-4474-ABA5-F20E7AFCCC5E}" destId="{E2B7B6D8-6458-4CDE-A105-8B75F43A349A}" srcOrd="0" destOrd="0" presId="urn:microsoft.com/office/officeart/2005/8/layout/hierarchy2"/>
    <dgm:cxn modelId="{7D738EE7-0014-475A-A86D-97B1245C4DD0}" type="presParOf" srcId="{D485BD3C-0A10-4474-ABA5-F20E7AFCCC5E}" destId="{3287DDAB-E814-4BC9-81C2-0472C6C2A6DD}" srcOrd="1" destOrd="0" presId="urn:microsoft.com/office/officeart/2005/8/layout/hierarchy2"/>
    <dgm:cxn modelId="{B5C8C49D-90AA-4D4F-AEA4-C6CBA3CFFF6E}" type="presParOf" srcId="{FC4E755D-1E81-420A-872D-EAA48A38806B}" destId="{A0D8D357-04B9-42E2-92D0-1971625C4D7E}" srcOrd="8" destOrd="0" presId="urn:microsoft.com/office/officeart/2005/8/layout/hierarchy2"/>
    <dgm:cxn modelId="{9A755BD7-51C9-44A0-818E-4FBEBA890C1A}" type="presParOf" srcId="{A0D8D357-04B9-42E2-92D0-1971625C4D7E}" destId="{5E358B09-674B-48A8-B058-5E3FC1B68A9A}" srcOrd="0" destOrd="0" presId="urn:microsoft.com/office/officeart/2005/8/layout/hierarchy2"/>
    <dgm:cxn modelId="{1CF2C7C2-711B-49F2-A15F-000825CC27CB}" type="presParOf" srcId="{FC4E755D-1E81-420A-872D-EAA48A38806B}" destId="{20D16C21-1277-41C1-BEB2-36B0CD02D111}" srcOrd="9" destOrd="0" presId="urn:microsoft.com/office/officeart/2005/8/layout/hierarchy2"/>
    <dgm:cxn modelId="{EBD15485-B94E-4C88-866D-523937C2AA50}" type="presParOf" srcId="{20D16C21-1277-41C1-BEB2-36B0CD02D111}" destId="{37806724-7CB3-4CB5-B39C-F7E9A7F2BD29}" srcOrd="0" destOrd="0" presId="urn:microsoft.com/office/officeart/2005/8/layout/hierarchy2"/>
    <dgm:cxn modelId="{C22C747D-1331-417D-9747-62F83C5633DC}" type="presParOf" srcId="{20D16C21-1277-41C1-BEB2-36B0CD02D111}" destId="{E0B4C2C4-2655-4C79-B34F-F73853291BE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2ADD4D-A511-4493-866B-64A16A2B7B41}" type="doc">
      <dgm:prSet loTypeId="urn:microsoft.com/office/officeart/2008/layout/HorizontalMultiLevelHierarchy" loCatId="hierarchy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28ED753-D50F-40CB-91CF-C6C4D556EA75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5F9134C9-B615-46D7-A849-4EDBF1AE5FD6}" type="parTrans" cxnId="{FBA1DA3B-5363-494E-B72E-1BDA9AF5A0B6}">
      <dgm:prSet/>
      <dgm:spPr/>
      <dgm:t>
        <a:bodyPr/>
        <a:lstStyle/>
        <a:p>
          <a:endParaRPr lang="en-US"/>
        </a:p>
      </dgm:t>
    </dgm:pt>
    <dgm:pt modelId="{DBF736CB-68D9-42F1-8E55-DD6E7560AB93}" type="sibTrans" cxnId="{FBA1DA3B-5363-494E-B72E-1BDA9AF5A0B6}">
      <dgm:prSet/>
      <dgm:spPr/>
      <dgm:t>
        <a:bodyPr/>
        <a:lstStyle/>
        <a:p>
          <a:endParaRPr lang="en-US"/>
        </a:p>
      </dgm:t>
    </dgm:pt>
    <dgm:pt modelId="{3B04E448-A678-4F93-B504-8CBEB0ACCFCE}">
      <dgm:prSet phldrT="[Text]"/>
      <dgm:spPr/>
      <dgm:t>
        <a:bodyPr/>
        <a:lstStyle/>
        <a:p>
          <a:r>
            <a:rPr lang="en-US" dirty="0" smtClean="0"/>
            <a:t>NER</a:t>
          </a:r>
          <a:endParaRPr lang="en-US" dirty="0"/>
        </a:p>
      </dgm:t>
    </dgm:pt>
    <dgm:pt modelId="{DE3D3831-880A-441B-A1FF-22D9A7BA1052}" type="parTrans" cxnId="{E1072C43-5777-4FAD-9108-B2CD264036F4}">
      <dgm:prSet/>
      <dgm:spPr/>
      <dgm:t>
        <a:bodyPr/>
        <a:lstStyle/>
        <a:p>
          <a:endParaRPr lang="en-US"/>
        </a:p>
      </dgm:t>
    </dgm:pt>
    <dgm:pt modelId="{9775A250-56A4-4D95-AAF4-C473A61EF580}" type="sibTrans" cxnId="{E1072C43-5777-4FAD-9108-B2CD264036F4}">
      <dgm:prSet/>
      <dgm:spPr/>
      <dgm:t>
        <a:bodyPr/>
        <a:lstStyle/>
        <a:p>
          <a:endParaRPr lang="en-US"/>
        </a:p>
      </dgm:t>
    </dgm:pt>
    <dgm:pt modelId="{F3E8A6C8-5941-4620-A64D-67341DCCF77E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Hospital</a:t>
          </a:r>
          <a:endParaRPr lang="en-US" dirty="0"/>
        </a:p>
      </dgm:t>
    </dgm:pt>
    <dgm:pt modelId="{53A39E25-4E65-437E-A610-CB0A4F382E8E}" type="parTrans" cxnId="{20618605-23E8-4BCB-85EC-B4BC9C61A118}">
      <dgm:prSet/>
      <dgm:spPr/>
      <dgm:t>
        <a:bodyPr/>
        <a:lstStyle/>
        <a:p>
          <a:endParaRPr lang="en-US"/>
        </a:p>
      </dgm:t>
    </dgm:pt>
    <dgm:pt modelId="{417310D2-2ADB-41F5-B4F9-2670CFF7A77F}" type="sibTrans" cxnId="{20618605-23E8-4BCB-85EC-B4BC9C61A118}">
      <dgm:prSet/>
      <dgm:spPr/>
      <dgm:t>
        <a:bodyPr/>
        <a:lstStyle/>
        <a:p>
          <a:endParaRPr lang="en-US"/>
        </a:p>
      </dgm:t>
    </dgm:pt>
    <dgm:pt modelId="{E682B0A6-62E0-4FB0-81DD-041FE5665FF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Address</a:t>
          </a:r>
          <a:endParaRPr lang="en-US" dirty="0"/>
        </a:p>
      </dgm:t>
    </dgm:pt>
    <dgm:pt modelId="{4412ADF8-A1C0-42DC-9D97-3B76D22BB44D}" type="parTrans" cxnId="{CCD19383-037E-45F1-8C92-9A478DCFC579}">
      <dgm:prSet/>
      <dgm:spPr/>
      <dgm:t>
        <a:bodyPr/>
        <a:lstStyle/>
        <a:p>
          <a:endParaRPr lang="en-US"/>
        </a:p>
      </dgm:t>
    </dgm:pt>
    <dgm:pt modelId="{671E4A88-8440-46D6-9AEE-912FF4239558}" type="sibTrans" cxnId="{CCD19383-037E-45F1-8C92-9A478DCFC579}">
      <dgm:prSet/>
      <dgm:spPr/>
      <dgm:t>
        <a:bodyPr/>
        <a:lstStyle/>
        <a:p>
          <a:endParaRPr lang="en-US"/>
        </a:p>
      </dgm:t>
    </dgm:pt>
    <dgm:pt modelId="{B70A1733-D128-494F-8F0F-329EFFBE02DA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Doctor</a:t>
          </a:r>
          <a:endParaRPr lang="en-US" dirty="0"/>
        </a:p>
      </dgm:t>
    </dgm:pt>
    <dgm:pt modelId="{3F165E34-7307-4B55-BC75-39F4EA572FE5}" type="parTrans" cxnId="{0587D6F3-75C7-42EE-94A2-D04685B16506}">
      <dgm:prSet/>
      <dgm:spPr/>
      <dgm:t>
        <a:bodyPr/>
        <a:lstStyle/>
        <a:p>
          <a:endParaRPr lang="en-US"/>
        </a:p>
      </dgm:t>
    </dgm:pt>
    <dgm:pt modelId="{8B753682-0199-44F6-AFB1-9395CF8FD76B}" type="sibTrans" cxnId="{0587D6F3-75C7-42EE-94A2-D04685B16506}">
      <dgm:prSet/>
      <dgm:spPr/>
      <dgm:t>
        <a:bodyPr/>
        <a:lstStyle/>
        <a:p>
          <a:endParaRPr lang="en-US"/>
        </a:p>
      </dgm:t>
    </dgm:pt>
    <dgm:pt modelId="{BAC12491-D652-4F1C-AB01-37873C07D635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Specialization</a:t>
          </a:r>
          <a:endParaRPr lang="en-US" dirty="0"/>
        </a:p>
      </dgm:t>
    </dgm:pt>
    <dgm:pt modelId="{E6E9261F-809C-4D2F-8B82-EBA868CD8370}" type="parTrans" cxnId="{572AE5E2-6000-4333-804C-48DEE06FB01B}">
      <dgm:prSet/>
      <dgm:spPr/>
      <dgm:t>
        <a:bodyPr/>
        <a:lstStyle/>
        <a:p>
          <a:endParaRPr lang="en-US"/>
        </a:p>
      </dgm:t>
    </dgm:pt>
    <dgm:pt modelId="{4A57B0E2-3CB8-4402-84D9-03EDC3D0B051}" type="sibTrans" cxnId="{572AE5E2-6000-4333-804C-48DEE06FB01B}">
      <dgm:prSet/>
      <dgm:spPr/>
      <dgm:t>
        <a:bodyPr/>
        <a:lstStyle/>
        <a:p>
          <a:endParaRPr lang="en-US"/>
        </a:p>
      </dgm:t>
    </dgm:pt>
    <dgm:pt modelId="{3B2967B5-A66A-45D7-BD21-ADD068171006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E583F0AC-83F8-4C89-B563-201E8456E2C6}" type="parTrans" cxnId="{D8BA66FA-A961-4E7E-B970-7E4CD0A4046A}">
      <dgm:prSet/>
      <dgm:spPr/>
      <dgm:t>
        <a:bodyPr/>
        <a:lstStyle/>
        <a:p>
          <a:endParaRPr lang="en-US"/>
        </a:p>
      </dgm:t>
    </dgm:pt>
    <dgm:pt modelId="{2667C90F-9090-4FC8-895E-CFD41D169919}" type="sibTrans" cxnId="{D8BA66FA-A961-4E7E-B970-7E4CD0A4046A}">
      <dgm:prSet/>
      <dgm:spPr/>
      <dgm:t>
        <a:bodyPr/>
        <a:lstStyle/>
        <a:p>
          <a:endParaRPr lang="en-US"/>
        </a:p>
      </dgm:t>
    </dgm:pt>
    <dgm:pt modelId="{640B9F87-362E-46F2-B8CA-50AC13EF8DF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Phone No.</a:t>
          </a:r>
          <a:endParaRPr lang="en-US" dirty="0"/>
        </a:p>
      </dgm:t>
    </dgm:pt>
    <dgm:pt modelId="{D412C7F3-DF55-4F2C-8ECE-6CF1201B9147}" type="parTrans" cxnId="{60F3C332-ADBA-4FCF-BFC1-39490A7CDCDA}">
      <dgm:prSet/>
      <dgm:spPr/>
      <dgm:t>
        <a:bodyPr/>
        <a:lstStyle/>
        <a:p>
          <a:endParaRPr lang="en-US"/>
        </a:p>
      </dgm:t>
    </dgm:pt>
    <dgm:pt modelId="{2B7AFC0E-1466-4BBE-8F3F-8CCC99BF4BC1}" type="sibTrans" cxnId="{60F3C332-ADBA-4FCF-BFC1-39490A7CDCDA}">
      <dgm:prSet/>
      <dgm:spPr/>
      <dgm:t>
        <a:bodyPr/>
        <a:lstStyle/>
        <a:p>
          <a:endParaRPr lang="en-US"/>
        </a:p>
      </dgm:t>
    </dgm:pt>
    <dgm:pt modelId="{FAB400DF-13C3-4D7E-BE7C-60F13926F084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E-mail Address</a:t>
          </a:r>
          <a:endParaRPr lang="en-US" dirty="0"/>
        </a:p>
      </dgm:t>
    </dgm:pt>
    <dgm:pt modelId="{E4AA5B6B-DF86-49EC-A1B2-E3E00F3E6280}" type="parTrans" cxnId="{85C7359A-9C22-46B5-9D74-693ED213DCE4}">
      <dgm:prSet/>
      <dgm:spPr/>
      <dgm:t>
        <a:bodyPr/>
        <a:lstStyle/>
        <a:p>
          <a:endParaRPr lang="en-US"/>
        </a:p>
      </dgm:t>
    </dgm:pt>
    <dgm:pt modelId="{FE52D2EE-ADBE-4AE5-9F08-8FA5662455AE}" type="sibTrans" cxnId="{85C7359A-9C22-46B5-9D74-693ED213DCE4}">
      <dgm:prSet/>
      <dgm:spPr/>
      <dgm:t>
        <a:bodyPr/>
        <a:lstStyle/>
        <a:p>
          <a:endParaRPr lang="en-US"/>
        </a:p>
      </dgm:t>
    </dgm:pt>
    <dgm:pt modelId="{88D5B00E-52CB-483A-8C75-FD9B3B074CB0}" type="pres">
      <dgm:prSet presAssocID="{BE2ADD4D-A511-4493-866B-64A16A2B7B4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60F06E-07FB-4F6A-A1FA-BCAA1E9D839C}" type="pres">
      <dgm:prSet presAssocID="{428ED753-D50F-40CB-91CF-C6C4D556EA75}" presName="root1" presStyleCnt="0"/>
      <dgm:spPr/>
    </dgm:pt>
    <dgm:pt modelId="{5FFF3E70-4AFD-4233-A391-BBC9BA107078}" type="pres">
      <dgm:prSet presAssocID="{428ED753-D50F-40CB-91CF-C6C4D556EA75}" presName="LevelOneTextNode" presStyleLbl="node0" presStyleIdx="0" presStyleCnt="1" custLinFactX="-95485" custLinFactNeighborX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9E0E34-4F18-437E-92AC-184BACBAAB47}" type="pres">
      <dgm:prSet presAssocID="{428ED753-D50F-40CB-91CF-C6C4D556EA75}" presName="level2hierChild" presStyleCnt="0"/>
      <dgm:spPr/>
    </dgm:pt>
    <dgm:pt modelId="{411AC11A-D843-40D1-A5F4-0138F896A705}" type="pres">
      <dgm:prSet presAssocID="{DE3D3831-880A-441B-A1FF-22D9A7BA1052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7F0C6B63-D813-410A-A2AF-669C8371291D}" type="pres">
      <dgm:prSet presAssocID="{DE3D3831-880A-441B-A1FF-22D9A7BA1052}" presName="connTx" presStyleLbl="parChTrans1D2" presStyleIdx="0" presStyleCnt="1"/>
      <dgm:spPr/>
      <dgm:t>
        <a:bodyPr/>
        <a:lstStyle/>
        <a:p>
          <a:endParaRPr lang="en-US"/>
        </a:p>
      </dgm:t>
    </dgm:pt>
    <dgm:pt modelId="{B8544C29-CC44-43DE-8F37-8CC587CF2E35}" type="pres">
      <dgm:prSet presAssocID="{3B04E448-A678-4F93-B504-8CBEB0ACCFCE}" presName="root2" presStyleCnt="0"/>
      <dgm:spPr/>
    </dgm:pt>
    <dgm:pt modelId="{5BB9554A-CB76-4D99-A06E-0C01EA76D3EB}" type="pres">
      <dgm:prSet presAssocID="{3B04E448-A678-4F93-B504-8CBEB0ACCFCE}" presName="LevelTwoTextNode" presStyleLbl="node2" presStyleIdx="0" presStyleCnt="1" custLinFactNeighborX="-363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9255AB-09FD-4A43-9F1B-3A6C2A90C135}" type="pres">
      <dgm:prSet presAssocID="{3B04E448-A678-4F93-B504-8CBEB0ACCFCE}" presName="level3hierChild" presStyleCnt="0"/>
      <dgm:spPr/>
    </dgm:pt>
    <dgm:pt modelId="{3007936F-C2C5-4141-B2EA-E00EB404BBA1}" type="pres">
      <dgm:prSet presAssocID="{53A39E25-4E65-437E-A610-CB0A4F382E8E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63E09BC3-0573-4B54-BFD3-E550E7C611FF}" type="pres">
      <dgm:prSet presAssocID="{53A39E25-4E65-437E-A610-CB0A4F382E8E}" presName="connTx" presStyleLbl="parChTrans1D3" presStyleIdx="0" presStyleCnt="7"/>
      <dgm:spPr/>
      <dgm:t>
        <a:bodyPr/>
        <a:lstStyle/>
        <a:p>
          <a:endParaRPr lang="en-US"/>
        </a:p>
      </dgm:t>
    </dgm:pt>
    <dgm:pt modelId="{110C306B-9613-47D0-8470-E79AE765C4C1}" type="pres">
      <dgm:prSet presAssocID="{F3E8A6C8-5941-4620-A64D-67341DCCF77E}" presName="root2" presStyleCnt="0"/>
      <dgm:spPr/>
    </dgm:pt>
    <dgm:pt modelId="{222BB8BC-DC0C-4A20-AD73-4B758C9A33A1}" type="pres">
      <dgm:prSet presAssocID="{F3E8A6C8-5941-4620-A64D-67341DCCF77E}" presName="LevelTwoTextNode" presStyleLbl="node3" presStyleIdx="0" presStyleCnt="7" custScaleX="1433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8F8D52-39C7-4F68-9980-65E47CA87057}" type="pres">
      <dgm:prSet presAssocID="{F3E8A6C8-5941-4620-A64D-67341DCCF77E}" presName="level3hierChild" presStyleCnt="0"/>
      <dgm:spPr/>
    </dgm:pt>
    <dgm:pt modelId="{98FCAE1B-E82B-4812-9407-18B8EEFEFFE8}" type="pres">
      <dgm:prSet presAssocID="{4412ADF8-A1C0-42DC-9D97-3B76D22BB44D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88C33E24-E264-4E73-941B-8391F19B1035}" type="pres">
      <dgm:prSet presAssocID="{4412ADF8-A1C0-42DC-9D97-3B76D22BB44D}" presName="connTx" presStyleLbl="parChTrans1D3" presStyleIdx="1" presStyleCnt="7"/>
      <dgm:spPr/>
      <dgm:t>
        <a:bodyPr/>
        <a:lstStyle/>
        <a:p>
          <a:endParaRPr lang="en-US"/>
        </a:p>
      </dgm:t>
    </dgm:pt>
    <dgm:pt modelId="{7AA86F9C-E624-415B-9CA9-6A82A4DDC0D9}" type="pres">
      <dgm:prSet presAssocID="{E682B0A6-62E0-4FB0-81DD-041FE5665FF3}" presName="root2" presStyleCnt="0"/>
      <dgm:spPr/>
    </dgm:pt>
    <dgm:pt modelId="{D41554A1-1066-4A56-ABB0-32A24E0EAD39}" type="pres">
      <dgm:prSet presAssocID="{E682B0A6-62E0-4FB0-81DD-041FE5665FF3}" presName="LevelTwoTextNode" presStyleLbl="node3" presStyleIdx="1" presStyleCnt="7" custScaleX="1433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6AABEA-09D7-4910-BCA5-BA0698CAE95A}" type="pres">
      <dgm:prSet presAssocID="{E682B0A6-62E0-4FB0-81DD-041FE5665FF3}" presName="level3hierChild" presStyleCnt="0"/>
      <dgm:spPr/>
    </dgm:pt>
    <dgm:pt modelId="{03032AB6-CEFA-4A2B-BCBE-BB61830B6F3E}" type="pres">
      <dgm:prSet presAssocID="{3F165E34-7307-4B55-BC75-39F4EA572FE5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23D8BFEF-07B9-42A1-BCCC-10EF7616836B}" type="pres">
      <dgm:prSet presAssocID="{3F165E34-7307-4B55-BC75-39F4EA572FE5}" presName="connTx" presStyleLbl="parChTrans1D3" presStyleIdx="2" presStyleCnt="7"/>
      <dgm:spPr/>
      <dgm:t>
        <a:bodyPr/>
        <a:lstStyle/>
        <a:p>
          <a:endParaRPr lang="en-US"/>
        </a:p>
      </dgm:t>
    </dgm:pt>
    <dgm:pt modelId="{31FD0089-DECE-407C-B58E-FEDCAFDD6244}" type="pres">
      <dgm:prSet presAssocID="{B70A1733-D128-494F-8F0F-329EFFBE02DA}" presName="root2" presStyleCnt="0"/>
      <dgm:spPr/>
    </dgm:pt>
    <dgm:pt modelId="{4A1ED805-1226-487D-B51B-13B91FDF2FEA}" type="pres">
      <dgm:prSet presAssocID="{B70A1733-D128-494F-8F0F-329EFFBE02DA}" presName="LevelTwoTextNode" presStyleLbl="node3" presStyleIdx="2" presStyleCnt="7" custScaleX="1433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D99BA9-9139-4B51-885D-805671A08A02}" type="pres">
      <dgm:prSet presAssocID="{B70A1733-D128-494F-8F0F-329EFFBE02DA}" presName="level3hierChild" presStyleCnt="0"/>
      <dgm:spPr/>
    </dgm:pt>
    <dgm:pt modelId="{8F33C9AE-D50C-400B-B57B-FF207493D3E8}" type="pres">
      <dgm:prSet presAssocID="{E6E9261F-809C-4D2F-8B82-EBA868CD8370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C944E523-BFC5-4000-80C0-A8DC5E2637AC}" type="pres">
      <dgm:prSet presAssocID="{E6E9261F-809C-4D2F-8B82-EBA868CD8370}" presName="connTx" presStyleLbl="parChTrans1D3" presStyleIdx="3" presStyleCnt="7"/>
      <dgm:spPr/>
      <dgm:t>
        <a:bodyPr/>
        <a:lstStyle/>
        <a:p>
          <a:endParaRPr lang="en-US"/>
        </a:p>
      </dgm:t>
    </dgm:pt>
    <dgm:pt modelId="{EABCC7C1-4711-4E19-83CE-0E0AC95A455A}" type="pres">
      <dgm:prSet presAssocID="{BAC12491-D652-4F1C-AB01-37873C07D635}" presName="root2" presStyleCnt="0"/>
      <dgm:spPr/>
    </dgm:pt>
    <dgm:pt modelId="{65F76821-D2CE-450B-BD04-43E4093A87A2}" type="pres">
      <dgm:prSet presAssocID="{BAC12491-D652-4F1C-AB01-37873C07D635}" presName="LevelTwoTextNode" presStyleLbl="node3" presStyleIdx="3" presStyleCnt="7" custScaleX="14153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534969-7B9A-44FF-B3CE-F54D08FFB065}" type="pres">
      <dgm:prSet presAssocID="{BAC12491-D652-4F1C-AB01-37873C07D635}" presName="level3hierChild" presStyleCnt="0"/>
      <dgm:spPr/>
    </dgm:pt>
    <dgm:pt modelId="{D501F705-C8BF-4DAF-A114-57C4809AB4BD}" type="pres">
      <dgm:prSet presAssocID="{E583F0AC-83F8-4C89-B563-201E8456E2C6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1CBC799D-AF57-4EDD-AD84-D1910410D4D3}" type="pres">
      <dgm:prSet presAssocID="{E583F0AC-83F8-4C89-B563-201E8456E2C6}" presName="connTx" presStyleLbl="parChTrans1D3" presStyleIdx="4" presStyleCnt="7"/>
      <dgm:spPr/>
      <dgm:t>
        <a:bodyPr/>
        <a:lstStyle/>
        <a:p>
          <a:endParaRPr lang="en-US"/>
        </a:p>
      </dgm:t>
    </dgm:pt>
    <dgm:pt modelId="{6F439E6C-1D67-4AEC-AE96-C5FE9CC04EA3}" type="pres">
      <dgm:prSet presAssocID="{3B2967B5-A66A-45D7-BD21-ADD068171006}" presName="root2" presStyleCnt="0"/>
      <dgm:spPr/>
    </dgm:pt>
    <dgm:pt modelId="{13D015A6-CF28-4421-A53A-5D38B66E425E}" type="pres">
      <dgm:prSet presAssocID="{3B2967B5-A66A-45D7-BD21-ADD068171006}" presName="LevelTwoTextNode" presStyleLbl="node3" presStyleIdx="4" presStyleCnt="7" custScaleX="1405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A0F603-CB18-484F-A7B4-48CFCB855ED1}" type="pres">
      <dgm:prSet presAssocID="{3B2967B5-A66A-45D7-BD21-ADD068171006}" presName="level3hierChild" presStyleCnt="0"/>
      <dgm:spPr/>
    </dgm:pt>
    <dgm:pt modelId="{64BAD61E-6A1D-4D5F-8C76-B0468490C586}" type="pres">
      <dgm:prSet presAssocID="{D412C7F3-DF55-4F2C-8ECE-6CF1201B9147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95A2C9F0-EE08-4AC2-AE7A-67F07F9C7611}" type="pres">
      <dgm:prSet presAssocID="{D412C7F3-DF55-4F2C-8ECE-6CF1201B9147}" presName="connTx" presStyleLbl="parChTrans1D3" presStyleIdx="5" presStyleCnt="7"/>
      <dgm:spPr/>
      <dgm:t>
        <a:bodyPr/>
        <a:lstStyle/>
        <a:p>
          <a:endParaRPr lang="en-US"/>
        </a:p>
      </dgm:t>
    </dgm:pt>
    <dgm:pt modelId="{77D57BAB-F3A4-4715-B2F3-6FE39784E6BD}" type="pres">
      <dgm:prSet presAssocID="{640B9F87-362E-46F2-B8CA-50AC13EF8DF3}" presName="root2" presStyleCnt="0"/>
      <dgm:spPr/>
    </dgm:pt>
    <dgm:pt modelId="{C553D89C-545B-4762-A4CC-960F59921231}" type="pres">
      <dgm:prSet presAssocID="{640B9F87-362E-46F2-B8CA-50AC13EF8DF3}" presName="LevelTwoTextNode" presStyleLbl="node3" presStyleIdx="5" presStyleCnt="7" custScaleX="1396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99C9D7-C2E1-47FF-82AA-56A4B7F78E42}" type="pres">
      <dgm:prSet presAssocID="{640B9F87-362E-46F2-B8CA-50AC13EF8DF3}" presName="level3hierChild" presStyleCnt="0"/>
      <dgm:spPr/>
    </dgm:pt>
    <dgm:pt modelId="{674C448A-8EDF-4828-9189-F2036FBCF818}" type="pres">
      <dgm:prSet presAssocID="{E4AA5B6B-DF86-49EC-A1B2-E3E00F3E6280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83F86497-7C26-4A85-9C77-DBF3F6166492}" type="pres">
      <dgm:prSet presAssocID="{E4AA5B6B-DF86-49EC-A1B2-E3E00F3E6280}" presName="connTx" presStyleLbl="parChTrans1D3" presStyleIdx="6" presStyleCnt="7"/>
      <dgm:spPr/>
      <dgm:t>
        <a:bodyPr/>
        <a:lstStyle/>
        <a:p>
          <a:endParaRPr lang="en-US"/>
        </a:p>
      </dgm:t>
    </dgm:pt>
    <dgm:pt modelId="{D903EFB4-F60C-48BF-8735-1DC1611FC6C6}" type="pres">
      <dgm:prSet presAssocID="{FAB400DF-13C3-4D7E-BE7C-60F13926F084}" presName="root2" presStyleCnt="0"/>
      <dgm:spPr/>
    </dgm:pt>
    <dgm:pt modelId="{524B48BD-718D-42CC-B091-87279AB9426E}" type="pres">
      <dgm:prSet presAssocID="{FAB400DF-13C3-4D7E-BE7C-60F13926F084}" presName="LevelTwoTextNode" presStyleLbl="node3" presStyleIdx="6" presStyleCnt="7" custScaleX="1420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41826F-D236-48AF-8456-19B456408BF3}" type="pres">
      <dgm:prSet presAssocID="{FAB400DF-13C3-4D7E-BE7C-60F13926F084}" presName="level3hierChild" presStyleCnt="0"/>
      <dgm:spPr/>
    </dgm:pt>
  </dgm:ptLst>
  <dgm:cxnLst>
    <dgm:cxn modelId="{E63CE314-E610-4640-9E0D-DEC5F2AF330C}" type="presOf" srcId="{DE3D3831-880A-441B-A1FF-22D9A7BA1052}" destId="{411AC11A-D843-40D1-A5F4-0138F896A705}" srcOrd="0" destOrd="0" presId="urn:microsoft.com/office/officeart/2008/layout/HorizontalMultiLevelHierarchy"/>
    <dgm:cxn modelId="{7BBE17E0-1D61-4F14-8DAD-93595DA607E9}" type="presOf" srcId="{D412C7F3-DF55-4F2C-8ECE-6CF1201B9147}" destId="{95A2C9F0-EE08-4AC2-AE7A-67F07F9C7611}" srcOrd="1" destOrd="0" presId="urn:microsoft.com/office/officeart/2008/layout/HorizontalMultiLevelHierarchy"/>
    <dgm:cxn modelId="{7D8CABA1-0298-4BB8-AB15-FD6E1D38058B}" type="presOf" srcId="{B70A1733-D128-494F-8F0F-329EFFBE02DA}" destId="{4A1ED805-1226-487D-B51B-13B91FDF2FEA}" srcOrd="0" destOrd="0" presId="urn:microsoft.com/office/officeart/2008/layout/HorizontalMultiLevelHierarchy"/>
    <dgm:cxn modelId="{5716AB34-8444-4F9F-9B89-15D784F7E02F}" type="presOf" srcId="{3F165E34-7307-4B55-BC75-39F4EA572FE5}" destId="{03032AB6-CEFA-4A2B-BCBE-BB61830B6F3E}" srcOrd="0" destOrd="0" presId="urn:microsoft.com/office/officeart/2008/layout/HorizontalMultiLevelHierarchy"/>
    <dgm:cxn modelId="{19C62EAD-837B-4FD9-A427-03F894634907}" type="presOf" srcId="{53A39E25-4E65-437E-A610-CB0A4F382E8E}" destId="{3007936F-C2C5-4141-B2EA-E00EB404BBA1}" srcOrd="0" destOrd="0" presId="urn:microsoft.com/office/officeart/2008/layout/HorizontalMultiLevelHierarchy"/>
    <dgm:cxn modelId="{572AE5E2-6000-4333-804C-48DEE06FB01B}" srcId="{3B04E448-A678-4F93-B504-8CBEB0ACCFCE}" destId="{BAC12491-D652-4F1C-AB01-37873C07D635}" srcOrd="3" destOrd="0" parTransId="{E6E9261F-809C-4D2F-8B82-EBA868CD8370}" sibTransId="{4A57B0E2-3CB8-4402-84D9-03EDC3D0B051}"/>
    <dgm:cxn modelId="{80AC85BF-0F0C-4156-8B76-5D752E30B123}" type="presOf" srcId="{E682B0A6-62E0-4FB0-81DD-041FE5665FF3}" destId="{D41554A1-1066-4A56-ABB0-32A24E0EAD39}" srcOrd="0" destOrd="0" presId="urn:microsoft.com/office/officeart/2008/layout/HorizontalMultiLevelHierarchy"/>
    <dgm:cxn modelId="{B07B743B-211B-4CFD-B826-360541D265FE}" type="presOf" srcId="{E6E9261F-809C-4D2F-8B82-EBA868CD8370}" destId="{C944E523-BFC5-4000-80C0-A8DC5E2637AC}" srcOrd="1" destOrd="0" presId="urn:microsoft.com/office/officeart/2008/layout/HorizontalMultiLevelHierarchy"/>
    <dgm:cxn modelId="{86529D4C-DE5F-48EF-838E-36B089084BB3}" type="presOf" srcId="{3B04E448-A678-4F93-B504-8CBEB0ACCFCE}" destId="{5BB9554A-CB76-4D99-A06E-0C01EA76D3EB}" srcOrd="0" destOrd="0" presId="urn:microsoft.com/office/officeart/2008/layout/HorizontalMultiLevelHierarchy"/>
    <dgm:cxn modelId="{62D19D56-0CE9-453E-9092-290661C4E4D3}" type="presOf" srcId="{DE3D3831-880A-441B-A1FF-22D9A7BA1052}" destId="{7F0C6B63-D813-410A-A2AF-669C8371291D}" srcOrd="1" destOrd="0" presId="urn:microsoft.com/office/officeart/2008/layout/HorizontalMultiLevelHierarchy"/>
    <dgm:cxn modelId="{B849127A-362F-41E3-BC88-FAF933F11C73}" type="presOf" srcId="{D412C7F3-DF55-4F2C-8ECE-6CF1201B9147}" destId="{64BAD61E-6A1D-4D5F-8C76-B0468490C586}" srcOrd="0" destOrd="0" presId="urn:microsoft.com/office/officeart/2008/layout/HorizontalMultiLevelHierarchy"/>
    <dgm:cxn modelId="{CCD19383-037E-45F1-8C92-9A478DCFC579}" srcId="{3B04E448-A678-4F93-B504-8CBEB0ACCFCE}" destId="{E682B0A6-62E0-4FB0-81DD-041FE5665FF3}" srcOrd="1" destOrd="0" parTransId="{4412ADF8-A1C0-42DC-9D97-3B76D22BB44D}" sibTransId="{671E4A88-8440-46D6-9AEE-912FF4239558}"/>
    <dgm:cxn modelId="{C82D9D48-2525-4D58-9401-BAE3EB20997E}" type="presOf" srcId="{4412ADF8-A1C0-42DC-9D97-3B76D22BB44D}" destId="{88C33E24-E264-4E73-941B-8391F19B1035}" srcOrd="1" destOrd="0" presId="urn:microsoft.com/office/officeart/2008/layout/HorizontalMultiLevelHierarchy"/>
    <dgm:cxn modelId="{F6524310-4C08-44F7-B1F5-91758A7807D3}" type="presOf" srcId="{F3E8A6C8-5941-4620-A64D-67341DCCF77E}" destId="{222BB8BC-DC0C-4A20-AD73-4B758C9A33A1}" srcOrd="0" destOrd="0" presId="urn:microsoft.com/office/officeart/2008/layout/HorizontalMultiLevelHierarchy"/>
    <dgm:cxn modelId="{1F603B61-E44D-49D4-BB0D-453942B6ADE4}" type="presOf" srcId="{640B9F87-362E-46F2-B8CA-50AC13EF8DF3}" destId="{C553D89C-545B-4762-A4CC-960F59921231}" srcOrd="0" destOrd="0" presId="urn:microsoft.com/office/officeart/2008/layout/HorizontalMultiLevelHierarchy"/>
    <dgm:cxn modelId="{E167A221-0647-4066-9BEC-69C7170157D6}" type="presOf" srcId="{E583F0AC-83F8-4C89-B563-201E8456E2C6}" destId="{1CBC799D-AF57-4EDD-AD84-D1910410D4D3}" srcOrd="1" destOrd="0" presId="urn:microsoft.com/office/officeart/2008/layout/HorizontalMultiLevelHierarchy"/>
    <dgm:cxn modelId="{60F3C332-ADBA-4FCF-BFC1-39490A7CDCDA}" srcId="{3B04E448-A678-4F93-B504-8CBEB0ACCFCE}" destId="{640B9F87-362E-46F2-B8CA-50AC13EF8DF3}" srcOrd="5" destOrd="0" parTransId="{D412C7F3-DF55-4F2C-8ECE-6CF1201B9147}" sibTransId="{2B7AFC0E-1466-4BBE-8F3F-8CCC99BF4BC1}"/>
    <dgm:cxn modelId="{FBA1DA3B-5363-494E-B72E-1BDA9AF5A0B6}" srcId="{BE2ADD4D-A511-4493-866B-64A16A2B7B41}" destId="{428ED753-D50F-40CB-91CF-C6C4D556EA75}" srcOrd="0" destOrd="0" parTransId="{5F9134C9-B615-46D7-A849-4EDBF1AE5FD6}" sibTransId="{DBF736CB-68D9-42F1-8E55-DD6E7560AB93}"/>
    <dgm:cxn modelId="{D8BA66FA-A961-4E7E-B970-7E4CD0A4046A}" srcId="{3B04E448-A678-4F93-B504-8CBEB0ACCFCE}" destId="{3B2967B5-A66A-45D7-BD21-ADD068171006}" srcOrd="4" destOrd="0" parTransId="{E583F0AC-83F8-4C89-B563-201E8456E2C6}" sibTransId="{2667C90F-9090-4FC8-895E-CFD41D169919}"/>
    <dgm:cxn modelId="{61DCE133-E02D-4415-8F8D-9A5E310BFC39}" type="presOf" srcId="{4412ADF8-A1C0-42DC-9D97-3B76D22BB44D}" destId="{98FCAE1B-E82B-4812-9407-18B8EEFEFFE8}" srcOrd="0" destOrd="0" presId="urn:microsoft.com/office/officeart/2008/layout/HorizontalMultiLevelHierarchy"/>
    <dgm:cxn modelId="{2D02A66A-F8A8-4CC1-9452-B42644ABF2FC}" type="presOf" srcId="{BE2ADD4D-A511-4493-866B-64A16A2B7B41}" destId="{88D5B00E-52CB-483A-8C75-FD9B3B074CB0}" srcOrd="0" destOrd="0" presId="urn:microsoft.com/office/officeart/2008/layout/HorizontalMultiLevelHierarchy"/>
    <dgm:cxn modelId="{A701A54C-6CB0-49F9-A5B5-DE82669A9D2A}" type="presOf" srcId="{BAC12491-D652-4F1C-AB01-37873C07D635}" destId="{65F76821-D2CE-450B-BD04-43E4093A87A2}" srcOrd="0" destOrd="0" presId="urn:microsoft.com/office/officeart/2008/layout/HorizontalMultiLevelHierarchy"/>
    <dgm:cxn modelId="{85C7359A-9C22-46B5-9D74-693ED213DCE4}" srcId="{3B04E448-A678-4F93-B504-8CBEB0ACCFCE}" destId="{FAB400DF-13C3-4D7E-BE7C-60F13926F084}" srcOrd="6" destOrd="0" parTransId="{E4AA5B6B-DF86-49EC-A1B2-E3E00F3E6280}" sibTransId="{FE52D2EE-ADBE-4AE5-9F08-8FA5662455AE}"/>
    <dgm:cxn modelId="{579C31CF-6FA2-453F-80F0-008F52E68536}" type="presOf" srcId="{53A39E25-4E65-437E-A610-CB0A4F382E8E}" destId="{63E09BC3-0573-4B54-BFD3-E550E7C611FF}" srcOrd="1" destOrd="0" presId="urn:microsoft.com/office/officeart/2008/layout/HorizontalMultiLevelHierarchy"/>
    <dgm:cxn modelId="{DE4E0112-7DC5-4093-B5AD-96E43D4D3F62}" type="presOf" srcId="{3B2967B5-A66A-45D7-BD21-ADD068171006}" destId="{13D015A6-CF28-4421-A53A-5D38B66E425E}" srcOrd="0" destOrd="0" presId="urn:microsoft.com/office/officeart/2008/layout/HorizontalMultiLevelHierarchy"/>
    <dgm:cxn modelId="{A2E3C10D-A068-431E-B24B-B8CD603838A2}" type="presOf" srcId="{428ED753-D50F-40CB-91CF-C6C4D556EA75}" destId="{5FFF3E70-4AFD-4233-A391-BBC9BA107078}" srcOrd="0" destOrd="0" presId="urn:microsoft.com/office/officeart/2008/layout/HorizontalMultiLevelHierarchy"/>
    <dgm:cxn modelId="{15EB3C2E-4307-4C70-9079-1016535D4214}" type="presOf" srcId="{3F165E34-7307-4B55-BC75-39F4EA572FE5}" destId="{23D8BFEF-07B9-42A1-BCCC-10EF7616836B}" srcOrd="1" destOrd="0" presId="urn:microsoft.com/office/officeart/2008/layout/HorizontalMultiLevelHierarchy"/>
    <dgm:cxn modelId="{E1072C43-5777-4FAD-9108-B2CD264036F4}" srcId="{428ED753-D50F-40CB-91CF-C6C4D556EA75}" destId="{3B04E448-A678-4F93-B504-8CBEB0ACCFCE}" srcOrd="0" destOrd="0" parTransId="{DE3D3831-880A-441B-A1FF-22D9A7BA1052}" sibTransId="{9775A250-56A4-4D95-AAF4-C473A61EF580}"/>
    <dgm:cxn modelId="{78252998-3289-4E7A-A1FA-DBBD21012CBB}" type="presOf" srcId="{E6E9261F-809C-4D2F-8B82-EBA868CD8370}" destId="{8F33C9AE-D50C-400B-B57B-FF207493D3E8}" srcOrd="0" destOrd="0" presId="urn:microsoft.com/office/officeart/2008/layout/HorizontalMultiLevelHierarchy"/>
    <dgm:cxn modelId="{4ABA5F4E-ABFD-4FC3-8B6E-9F4219A8F96C}" type="presOf" srcId="{FAB400DF-13C3-4D7E-BE7C-60F13926F084}" destId="{524B48BD-718D-42CC-B091-87279AB9426E}" srcOrd="0" destOrd="0" presId="urn:microsoft.com/office/officeart/2008/layout/HorizontalMultiLevelHierarchy"/>
    <dgm:cxn modelId="{3B2EFBBA-75A6-431D-8596-7629A8440CB5}" type="presOf" srcId="{E583F0AC-83F8-4C89-B563-201E8456E2C6}" destId="{D501F705-C8BF-4DAF-A114-57C4809AB4BD}" srcOrd="0" destOrd="0" presId="urn:microsoft.com/office/officeart/2008/layout/HorizontalMultiLevelHierarchy"/>
    <dgm:cxn modelId="{3374F37D-E038-4306-87F1-91497FB60E61}" type="presOf" srcId="{E4AA5B6B-DF86-49EC-A1B2-E3E00F3E6280}" destId="{83F86497-7C26-4A85-9C77-DBF3F6166492}" srcOrd="1" destOrd="0" presId="urn:microsoft.com/office/officeart/2008/layout/HorizontalMultiLevelHierarchy"/>
    <dgm:cxn modelId="{A93A696C-B01C-4261-BDD6-DBEA00202D95}" type="presOf" srcId="{E4AA5B6B-DF86-49EC-A1B2-E3E00F3E6280}" destId="{674C448A-8EDF-4828-9189-F2036FBCF818}" srcOrd="0" destOrd="0" presId="urn:microsoft.com/office/officeart/2008/layout/HorizontalMultiLevelHierarchy"/>
    <dgm:cxn modelId="{0587D6F3-75C7-42EE-94A2-D04685B16506}" srcId="{3B04E448-A678-4F93-B504-8CBEB0ACCFCE}" destId="{B70A1733-D128-494F-8F0F-329EFFBE02DA}" srcOrd="2" destOrd="0" parTransId="{3F165E34-7307-4B55-BC75-39F4EA572FE5}" sibTransId="{8B753682-0199-44F6-AFB1-9395CF8FD76B}"/>
    <dgm:cxn modelId="{20618605-23E8-4BCB-85EC-B4BC9C61A118}" srcId="{3B04E448-A678-4F93-B504-8CBEB0ACCFCE}" destId="{F3E8A6C8-5941-4620-A64D-67341DCCF77E}" srcOrd="0" destOrd="0" parTransId="{53A39E25-4E65-437E-A610-CB0A4F382E8E}" sibTransId="{417310D2-2ADB-41F5-B4F9-2670CFF7A77F}"/>
    <dgm:cxn modelId="{E8102EF2-159B-4848-AE01-67D86D70A951}" type="presParOf" srcId="{88D5B00E-52CB-483A-8C75-FD9B3B074CB0}" destId="{E860F06E-07FB-4F6A-A1FA-BCAA1E9D839C}" srcOrd="0" destOrd="0" presId="urn:microsoft.com/office/officeart/2008/layout/HorizontalMultiLevelHierarchy"/>
    <dgm:cxn modelId="{44AE191F-7390-4C24-83AA-93BCF9C71F46}" type="presParOf" srcId="{E860F06E-07FB-4F6A-A1FA-BCAA1E9D839C}" destId="{5FFF3E70-4AFD-4233-A391-BBC9BA107078}" srcOrd="0" destOrd="0" presId="urn:microsoft.com/office/officeart/2008/layout/HorizontalMultiLevelHierarchy"/>
    <dgm:cxn modelId="{811E40B7-CF05-4B00-A5B5-0B20DB93A4CC}" type="presParOf" srcId="{E860F06E-07FB-4F6A-A1FA-BCAA1E9D839C}" destId="{249E0E34-4F18-437E-92AC-184BACBAAB47}" srcOrd="1" destOrd="0" presId="urn:microsoft.com/office/officeart/2008/layout/HorizontalMultiLevelHierarchy"/>
    <dgm:cxn modelId="{676841C6-1BEB-4AED-A02A-82387D2944B2}" type="presParOf" srcId="{249E0E34-4F18-437E-92AC-184BACBAAB47}" destId="{411AC11A-D843-40D1-A5F4-0138F896A705}" srcOrd="0" destOrd="0" presId="urn:microsoft.com/office/officeart/2008/layout/HorizontalMultiLevelHierarchy"/>
    <dgm:cxn modelId="{7A7D815A-C4CB-4CCF-829E-C73A64885265}" type="presParOf" srcId="{411AC11A-D843-40D1-A5F4-0138F896A705}" destId="{7F0C6B63-D813-410A-A2AF-669C8371291D}" srcOrd="0" destOrd="0" presId="urn:microsoft.com/office/officeart/2008/layout/HorizontalMultiLevelHierarchy"/>
    <dgm:cxn modelId="{1C12BCA8-388B-437D-A007-FA3947D265E5}" type="presParOf" srcId="{249E0E34-4F18-437E-92AC-184BACBAAB47}" destId="{B8544C29-CC44-43DE-8F37-8CC587CF2E35}" srcOrd="1" destOrd="0" presId="urn:microsoft.com/office/officeart/2008/layout/HorizontalMultiLevelHierarchy"/>
    <dgm:cxn modelId="{7292AE98-C8B4-466C-8253-03AA9D601F57}" type="presParOf" srcId="{B8544C29-CC44-43DE-8F37-8CC587CF2E35}" destId="{5BB9554A-CB76-4D99-A06E-0C01EA76D3EB}" srcOrd="0" destOrd="0" presId="urn:microsoft.com/office/officeart/2008/layout/HorizontalMultiLevelHierarchy"/>
    <dgm:cxn modelId="{D3A26E4C-4EA1-4ED9-B752-6514F80D15DD}" type="presParOf" srcId="{B8544C29-CC44-43DE-8F37-8CC587CF2E35}" destId="{BB9255AB-09FD-4A43-9F1B-3A6C2A90C135}" srcOrd="1" destOrd="0" presId="urn:microsoft.com/office/officeart/2008/layout/HorizontalMultiLevelHierarchy"/>
    <dgm:cxn modelId="{6DECFE12-D131-4B65-B638-A9C66A66CF17}" type="presParOf" srcId="{BB9255AB-09FD-4A43-9F1B-3A6C2A90C135}" destId="{3007936F-C2C5-4141-B2EA-E00EB404BBA1}" srcOrd="0" destOrd="0" presId="urn:microsoft.com/office/officeart/2008/layout/HorizontalMultiLevelHierarchy"/>
    <dgm:cxn modelId="{709147FC-8A6F-4634-B455-851907B94414}" type="presParOf" srcId="{3007936F-C2C5-4141-B2EA-E00EB404BBA1}" destId="{63E09BC3-0573-4B54-BFD3-E550E7C611FF}" srcOrd="0" destOrd="0" presId="urn:microsoft.com/office/officeart/2008/layout/HorizontalMultiLevelHierarchy"/>
    <dgm:cxn modelId="{C51338B9-262E-4DF8-A0C6-2ECCF8B46D40}" type="presParOf" srcId="{BB9255AB-09FD-4A43-9F1B-3A6C2A90C135}" destId="{110C306B-9613-47D0-8470-E79AE765C4C1}" srcOrd="1" destOrd="0" presId="urn:microsoft.com/office/officeart/2008/layout/HorizontalMultiLevelHierarchy"/>
    <dgm:cxn modelId="{15AA6DB9-5D59-4D3D-A15A-F798F675F44F}" type="presParOf" srcId="{110C306B-9613-47D0-8470-E79AE765C4C1}" destId="{222BB8BC-DC0C-4A20-AD73-4B758C9A33A1}" srcOrd="0" destOrd="0" presId="urn:microsoft.com/office/officeart/2008/layout/HorizontalMultiLevelHierarchy"/>
    <dgm:cxn modelId="{384F0591-19D6-4192-805E-244B3A950DBD}" type="presParOf" srcId="{110C306B-9613-47D0-8470-E79AE765C4C1}" destId="{9A8F8D52-39C7-4F68-9980-65E47CA87057}" srcOrd="1" destOrd="0" presId="urn:microsoft.com/office/officeart/2008/layout/HorizontalMultiLevelHierarchy"/>
    <dgm:cxn modelId="{3A5F0859-2D35-46CD-A36F-C81F568EC643}" type="presParOf" srcId="{BB9255AB-09FD-4A43-9F1B-3A6C2A90C135}" destId="{98FCAE1B-E82B-4812-9407-18B8EEFEFFE8}" srcOrd="2" destOrd="0" presId="urn:microsoft.com/office/officeart/2008/layout/HorizontalMultiLevelHierarchy"/>
    <dgm:cxn modelId="{A7FF87D7-5AFC-41AA-B1D3-3AF48814A659}" type="presParOf" srcId="{98FCAE1B-E82B-4812-9407-18B8EEFEFFE8}" destId="{88C33E24-E264-4E73-941B-8391F19B1035}" srcOrd="0" destOrd="0" presId="urn:microsoft.com/office/officeart/2008/layout/HorizontalMultiLevelHierarchy"/>
    <dgm:cxn modelId="{382A54B7-84B7-488D-855C-FF56845F95B8}" type="presParOf" srcId="{BB9255AB-09FD-4A43-9F1B-3A6C2A90C135}" destId="{7AA86F9C-E624-415B-9CA9-6A82A4DDC0D9}" srcOrd="3" destOrd="0" presId="urn:microsoft.com/office/officeart/2008/layout/HorizontalMultiLevelHierarchy"/>
    <dgm:cxn modelId="{A8DF6F4F-5219-4B62-B235-D77748FAB8A4}" type="presParOf" srcId="{7AA86F9C-E624-415B-9CA9-6A82A4DDC0D9}" destId="{D41554A1-1066-4A56-ABB0-32A24E0EAD39}" srcOrd="0" destOrd="0" presId="urn:microsoft.com/office/officeart/2008/layout/HorizontalMultiLevelHierarchy"/>
    <dgm:cxn modelId="{14D4855B-B9DE-4BFC-BC5B-8C774CE58989}" type="presParOf" srcId="{7AA86F9C-E624-415B-9CA9-6A82A4DDC0D9}" destId="{806AABEA-09D7-4910-BCA5-BA0698CAE95A}" srcOrd="1" destOrd="0" presId="urn:microsoft.com/office/officeart/2008/layout/HorizontalMultiLevelHierarchy"/>
    <dgm:cxn modelId="{8E969DE3-E864-428C-8DA2-31514078502D}" type="presParOf" srcId="{BB9255AB-09FD-4A43-9F1B-3A6C2A90C135}" destId="{03032AB6-CEFA-4A2B-BCBE-BB61830B6F3E}" srcOrd="4" destOrd="0" presId="urn:microsoft.com/office/officeart/2008/layout/HorizontalMultiLevelHierarchy"/>
    <dgm:cxn modelId="{BC9C9142-6B0C-4925-AE5D-A5E7F19763A6}" type="presParOf" srcId="{03032AB6-CEFA-4A2B-BCBE-BB61830B6F3E}" destId="{23D8BFEF-07B9-42A1-BCCC-10EF7616836B}" srcOrd="0" destOrd="0" presId="urn:microsoft.com/office/officeart/2008/layout/HorizontalMultiLevelHierarchy"/>
    <dgm:cxn modelId="{B11D0C32-757C-4C97-A321-D84DC68CEA3E}" type="presParOf" srcId="{BB9255AB-09FD-4A43-9F1B-3A6C2A90C135}" destId="{31FD0089-DECE-407C-B58E-FEDCAFDD6244}" srcOrd="5" destOrd="0" presId="urn:microsoft.com/office/officeart/2008/layout/HorizontalMultiLevelHierarchy"/>
    <dgm:cxn modelId="{6A0A4642-21CE-4377-8FDB-EADDEC824ECA}" type="presParOf" srcId="{31FD0089-DECE-407C-B58E-FEDCAFDD6244}" destId="{4A1ED805-1226-487D-B51B-13B91FDF2FEA}" srcOrd="0" destOrd="0" presId="urn:microsoft.com/office/officeart/2008/layout/HorizontalMultiLevelHierarchy"/>
    <dgm:cxn modelId="{795F6BF3-F47D-4EB9-9601-CD3391A482B3}" type="presParOf" srcId="{31FD0089-DECE-407C-B58E-FEDCAFDD6244}" destId="{7AD99BA9-9139-4B51-885D-805671A08A02}" srcOrd="1" destOrd="0" presId="urn:microsoft.com/office/officeart/2008/layout/HorizontalMultiLevelHierarchy"/>
    <dgm:cxn modelId="{88CE2FE4-8C7C-4703-BC20-543818D393F4}" type="presParOf" srcId="{BB9255AB-09FD-4A43-9F1B-3A6C2A90C135}" destId="{8F33C9AE-D50C-400B-B57B-FF207493D3E8}" srcOrd="6" destOrd="0" presId="urn:microsoft.com/office/officeart/2008/layout/HorizontalMultiLevelHierarchy"/>
    <dgm:cxn modelId="{2EFA7899-ACA5-447B-B09A-6FBCFA61F9C6}" type="presParOf" srcId="{8F33C9AE-D50C-400B-B57B-FF207493D3E8}" destId="{C944E523-BFC5-4000-80C0-A8DC5E2637AC}" srcOrd="0" destOrd="0" presId="urn:microsoft.com/office/officeart/2008/layout/HorizontalMultiLevelHierarchy"/>
    <dgm:cxn modelId="{81596DBE-375C-478B-90CC-7190BD027FD3}" type="presParOf" srcId="{BB9255AB-09FD-4A43-9F1B-3A6C2A90C135}" destId="{EABCC7C1-4711-4E19-83CE-0E0AC95A455A}" srcOrd="7" destOrd="0" presId="urn:microsoft.com/office/officeart/2008/layout/HorizontalMultiLevelHierarchy"/>
    <dgm:cxn modelId="{9A6E5C52-D497-405A-BEAE-E40258E97339}" type="presParOf" srcId="{EABCC7C1-4711-4E19-83CE-0E0AC95A455A}" destId="{65F76821-D2CE-450B-BD04-43E4093A87A2}" srcOrd="0" destOrd="0" presId="urn:microsoft.com/office/officeart/2008/layout/HorizontalMultiLevelHierarchy"/>
    <dgm:cxn modelId="{49E1B3C9-64EE-40FE-A6F2-D9D9C45D9DF4}" type="presParOf" srcId="{EABCC7C1-4711-4E19-83CE-0E0AC95A455A}" destId="{6D534969-7B9A-44FF-B3CE-F54D08FFB065}" srcOrd="1" destOrd="0" presId="urn:microsoft.com/office/officeart/2008/layout/HorizontalMultiLevelHierarchy"/>
    <dgm:cxn modelId="{1FFE9478-B9B4-4E19-852D-16562AFC9E7E}" type="presParOf" srcId="{BB9255AB-09FD-4A43-9F1B-3A6C2A90C135}" destId="{D501F705-C8BF-4DAF-A114-57C4809AB4BD}" srcOrd="8" destOrd="0" presId="urn:microsoft.com/office/officeart/2008/layout/HorizontalMultiLevelHierarchy"/>
    <dgm:cxn modelId="{AF248CC1-39B9-45B9-A79E-0114A7E7F929}" type="presParOf" srcId="{D501F705-C8BF-4DAF-A114-57C4809AB4BD}" destId="{1CBC799D-AF57-4EDD-AD84-D1910410D4D3}" srcOrd="0" destOrd="0" presId="urn:microsoft.com/office/officeart/2008/layout/HorizontalMultiLevelHierarchy"/>
    <dgm:cxn modelId="{9E8B20EA-0348-46B4-991B-461BD9B0256A}" type="presParOf" srcId="{BB9255AB-09FD-4A43-9F1B-3A6C2A90C135}" destId="{6F439E6C-1D67-4AEC-AE96-C5FE9CC04EA3}" srcOrd="9" destOrd="0" presId="urn:microsoft.com/office/officeart/2008/layout/HorizontalMultiLevelHierarchy"/>
    <dgm:cxn modelId="{8136CD85-B39B-441B-BE2A-B05738474AD4}" type="presParOf" srcId="{6F439E6C-1D67-4AEC-AE96-C5FE9CC04EA3}" destId="{13D015A6-CF28-4421-A53A-5D38B66E425E}" srcOrd="0" destOrd="0" presId="urn:microsoft.com/office/officeart/2008/layout/HorizontalMultiLevelHierarchy"/>
    <dgm:cxn modelId="{44881858-07E7-400A-B52A-4DC29E2FE4E8}" type="presParOf" srcId="{6F439E6C-1D67-4AEC-AE96-C5FE9CC04EA3}" destId="{2AA0F603-CB18-484F-A7B4-48CFCB855ED1}" srcOrd="1" destOrd="0" presId="urn:microsoft.com/office/officeart/2008/layout/HorizontalMultiLevelHierarchy"/>
    <dgm:cxn modelId="{83B1C785-4A85-4D27-A38A-13645835579B}" type="presParOf" srcId="{BB9255AB-09FD-4A43-9F1B-3A6C2A90C135}" destId="{64BAD61E-6A1D-4D5F-8C76-B0468490C586}" srcOrd="10" destOrd="0" presId="urn:microsoft.com/office/officeart/2008/layout/HorizontalMultiLevelHierarchy"/>
    <dgm:cxn modelId="{8EFA7494-E9D5-4564-9D9C-F5B9E51AD1CB}" type="presParOf" srcId="{64BAD61E-6A1D-4D5F-8C76-B0468490C586}" destId="{95A2C9F0-EE08-4AC2-AE7A-67F07F9C7611}" srcOrd="0" destOrd="0" presId="urn:microsoft.com/office/officeart/2008/layout/HorizontalMultiLevelHierarchy"/>
    <dgm:cxn modelId="{19EC7759-0BF5-47CC-A872-C21CB1AB8B36}" type="presParOf" srcId="{BB9255AB-09FD-4A43-9F1B-3A6C2A90C135}" destId="{77D57BAB-F3A4-4715-B2F3-6FE39784E6BD}" srcOrd="11" destOrd="0" presId="urn:microsoft.com/office/officeart/2008/layout/HorizontalMultiLevelHierarchy"/>
    <dgm:cxn modelId="{346B3F88-73A2-48A9-88E5-EFB42D9FE7DF}" type="presParOf" srcId="{77D57BAB-F3A4-4715-B2F3-6FE39784E6BD}" destId="{C553D89C-545B-4762-A4CC-960F59921231}" srcOrd="0" destOrd="0" presId="urn:microsoft.com/office/officeart/2008/layout/HorizontalMultiLevelHierarchy"/>
    <dgm:cxn modelId="{6BEB5DCC-3241-4B17-AEB4-6F36FF8495E9}" type="presParOf" srcId="{77D57BAB-F3A4-4715-B2F3-6FE39784E6BD}" destId="{0899C9D7-C2E1-47FF-82AA-56A4B7F78E42}" srcOrd="1" destOrd="0" presId="urn:microsoft.com/office/officeart/2008/layout/HorizontalMultiLevelHierarchy"/>
    <dgm:cxn modelId="{DDE4FAF2-D4E7-4706-8D67-6EF4C40BDB20}" type="presParOf" srcId="{BB9255AB-09FD-4A43-9F1B-3A6C2A90C135}" destId="{674C448A-8EDF-4828-9189-F2036FBCF818}" srcOrd="12" destOrd="0" presId="urn:microsoft.com/office/officeart/2008/layout/HorizontalMultiLevelHierarchy"/>
    <dgm:cxn modelId="{0846BF2B-C704-426C-96CE-5F6F47DE15A8}" type="presParOf" srcId="{674C448A-8EDF-4828-9189-F2036FBCF818}" destId="{83F86497-7C26-4A85-9C77-DBF3F6166492}" srcOrd="0" destOrd="0" presId="urn:microsoft.com/office/officeart/2008/layout/HorizontalMultiLevelHierarchy"/>
    <dgm:cxn modelId="{56980AC6-31D4-4218-A59A-5F0A5F2FC0C7}" type="presParOf" srcId="{BB9255AB-09FD-4A43-9F1B-3A6C2A90C135}" destId="{D903EFB4-F60C-48BF-8735-1DC1611FC6C6}" srcOrd="13" destOrd="0" presId="urn:microsoft.com/office/officeart/2008/layout/HorizontalMultiLevelHierarchy"/>
    <dgm:cxn modelId="{299492BB-92DF-46C0-8CF4-7B08EAEFE857}" type="presParOf" srcId="{D903EFB4-F60C-48BF-8735-1DC1611FC6C6}" destId="{524B48BD-718D-42CC-B091-87279AB9426E}" srcOrd="0" destOrd="0" presId="urn:microsoft.com/office/officeart/2008/layout/HorizontalMultiLevelHierarchy"/>
    <dgm:cxn modelId="{F777F5A2-830E-4F74-AC85-25F69B920B1B}" type="presParOf" srcId="{D903EFB4-F60C-48BF-8735-1DC1611FC6C6}" destId="{5941826F-D236-48AF-8456-19B456408BF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1A16BE-F736-40A0-8E82-B2B5A35FB4F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501E95-5744-4558-8B47-D9104430CA87}">
      <dgm:prSet phldrT="[Text]"/>
      <dgm:spPr/>
      <dgm:t>
        <a:bodyPr/>
        <a:lstStyle/>
        <a:p>
          <a:r>
            <a:rPr lang="en-US" dirty="0" smtClean="0"/>
            <a:t>Results arrive as soon as available</a:t>
          </a:r>
          <a:endParaRPr lang="en-US" dirty="0"/>
        </a:p>
      </dgm:t>
    </dgm:pt>
    <dgm:pt modelId="{B1A6DB70-18A7-4781-B175-0838B6C2DE51}" type="parTrans" cxnId="{1D9B8093-1FB0-45F7-BE86-D19B75FF337F}">
      <dgm:prSet/>
      <dgm:spPr/>
      <dgm:t>
        <a:bodyPr/>
        <a:lstStyle/>
        <a:p>
          <a:endParaRPr lang="en-US"/>
        </a:p>
      </dgm:t>
    </dgm:pt>
    <dgm:pt modelId="{F03E297E-2618-44CD-9BF0-2F60F352C3ED}" type="sibTrans" cxnId="{1D9B8093-1FB0-45F7-BE86-D19B75FF337F}">
      <dgm:prSet/>
      <dgm:spPr/>
      <dgm:t>
        <a:bodyPr/>
        <a:lstStyle/>
        <a:p>
          <a:endParaRPr lang="en-US"/>
        </a:p>
      </dgm:t>
    </dgm:pt>
    <dgm:pt modelId="{D80DDEDB-FB48-4C74-B240-DC1298A1B3BB}">
      <dgm:prSet phldrT="[Text]"/>
      <dgm:spPr/>
      <dgm:t>
        <a:bodyPr/>
        <a:lstStyle/>
        <a:p>
          <a:r>
            <a:rPr lang="en-US" dirty="0" smtClean="0"/>
            <a:t>Real-time Status</a:t>
          </a:r>
          <a:endParaRPr lang="en-US" dirty="0"/>
        </a:p>
      </dgm:t>
    </dgm:pt>
    <dgm:pt modelId="{21D78DB2-1BF6-4D8C-9454-5BBB84028F3E}" type="parTrans" cxnId="{2F5E0159-DF4B-412F-AB25-2E0A9332021C}">
      <dgm:prSet/>
      <dgm:spPr/>
      <dgm:t>
        <a:bodyPr/>
        <a:lstStyle/>
        <a:p>
          <a:endParaRPr lang="en-US"/>
        </a:p>
      </dgm:t>
    </dgm:pt>
    <dgm:pt modelId="{9AC28694-0F62-4463-9869-918199B835DD}" type="sibTrans" cxnId="{2F5E0159-DF4B-412F-AB25-2E0A9332021C}">
      <dgm:prSet/>
      <dgm:spPr/>
      <dgm:t>
        <a:bodyPr/>
        <a:lstStyle/>
        <a:p>
          <a:endParaRPr lang="en-US"/>
        </a:p>
      </dgm:t>
    </dgm:pt>
    <dgm:pt modelId="{411A1B58-F66C-4F69-ADF9-C58468B76982}">
      <dgm:prSet phldrT="[Text]"/>
      <dgm:spPr/>
      <dgm:t>
        <a:bodyPr/>
        <a:lstStyle/>
        <a:p>
          <a:r>
            <a:rPr lang="en-US" dirty="0" smtClean="0"/>
            <a:t>Options to </a:t>
          </a:r>
          <a:r>
            <a:rPr lang="en-US" dirty="0" err="1" smtClean="0"/>
            <a:t>Downlaod</a:t>
          </a:r>
          <a:r>
            <a:rPr lang="en-US" dirty="0" smtClean="0"/>
            <a:t> as PDF/Image</a:t>
          </a:r>
          <a:endParaRPr lang="en-US" dirty="0"/>
        </a:p>
      </dgm:t>
    </dgm:pt>
    <dgm:pt modelId="{9483BB86-480A-4CB3-A79E-E97202B1DF0A}" type="parTrans" cxnId="{08510BDB-270E-489A-9A78-A57D3943F9A5}">
      <dgm:prSet/>
      <dgm:spPr/>
      <dgm:t>
        <a:bodyPr/>
        <a:lstStyle/>
        <a:p>
          <a:endParaRPr lang="en-US"/>
        </a:p>
      </dgm:t>
    </dgm:pt>
    <dgm:pt modelId="{95DBEC99-7DEB-4869-9019-0E21EEDA59EB}" type="sibTrans" cxnId="{08510BDB-270E-489A-9A78-A57D3943F9A5}">
      <dgm:prSet/>
      <dgm:spPr/>
      <dgm:t>
        <a:bodyPr/>
        <a:lstStyle/>
        <a:p>
          <a:endParaRPr lang="en-US"/>
        </a:p>
      </dgm:t>
    </dgm:pt>
    <dgm:pt modelId="{D29527FC-EF2A-4AF5-83F8-2A2E17C88A13}" type="pres">
      <dgm:prSet presAssocID="{451A16BE-F736-40A0-8E82-B2B5A35FB4F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C1C33FA-3FE5-4B2F-9FAC-3F6905CCC3E4}" type="pres">
      <dgm:prSet presAssocID="{451A16BE-F736-40A0-8E82-B2B5A35FB4F4}" presName="Name1" presStyleCnt="0"/>
      <dgm:spPr/>
    </dgm:pt>
    <dgm:pt modelId="{EEBEBAA7-0862-4B96-BDA3-F473D07E7B94}" type="pres">
      <dgm:prSet presAssocID="{451A16BE-F736-40A0-8E82-B2B5A35FB4F4}" presName="cycle" presStyleCnt="0"/>
      <dgm:spPr/>
    </dgm:pt>
    <dgm:pt modelId="{9F0297FA-6DBD-4371-B7BD-3FB12B9BAC51}" type="pres">
      <dgm:prSet presAssocID="{451A16BE-F736-40A0-8E82-B2B5A35FB4F4}" presName="srcNode" presStyleLbl="node1" presStyleIdx="0" presStyleCnt="3"/>
      <dgm:spPr/>
    </dgm:pt>
    <dgm:pt modelId="{5800EB09-F609-4795-96BE-073A76FA5B57}" type="pres">
      <dgm:prSet presAssocID="{451A16BE-F736-40A0-8E82-B2B5A35FB4F4}" presName="conn" presStyleLbl="parChTrans1D2" presStyleIdx="0" presStyleCnt="1"/>
      <dgm:spPr/>
      <dgm:t>
        <a:bodyPr/>
        <a:lstStyle/>
        <a:p>
          <a:endParaRPr lang="en-US"/>
        </a:p>
      </dgm:t>
    </dgm:pt>
    <dgm:pt modelId="{871442D8-ECF3-4C7F-9002-254FE19979FC}" type="pres">
      <dgm:prSet presAssocID="{451A16BE-F736-40A0-8E82-B2B5A35FB4F4}" presName="extraNode" presStyleLbl="node1" presStyleIdx="0" presStyleCnt="3"/>
      <dgm:spPr/>
    </dgm:pt>
    <dgm:pt modelId="{1D741377-AC26-4AC6-A44B-47CD2904DB39}" type="pres">
      <dgm:prSet presAssocID="{451A16BE-F736-40A0-8E82-B2B5A35FB4F4}" presName="dstNode" presStyleLbl="node1" presStyleIdx="0" presStyleCnt="3"/>
      <dgm:spPr/>
    </dgm:pt>
    <dgm:pt modelId="{B159F9D6-9ACB-4472-AE32-44468B4413FD}" type="pres">
      <dgm:prSet presAssocID="{0B501E95-5744-4558-8B47-D9104430CA8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76A39D-7F69-4456-AC69-2B175C934A8E}" type="pres">
      <dgm:prSet presAssocID="{0B501E95-5744-4558-8B47-D9104430CA87}" presName="accent_1" presStyleCnt="0"/>
      <dgm:spPr/>
    </dgm:pt>
    <dgm:pt modelId="{AF056D02-3B9D-4A50-846D-4377ABD065D1}" type="pres">
      <dgm:prSet presAssocID="{0B501E95-5744-4558-8B47-D9104430CA87}" presName="accentRepeatNode" presStyleLbl="solidFgAcc1" presStyleIdx="0" presStyleCnt="3"/>
      <dgm:spPr/>
    </dgm:pt>
    <dgm:pt modelId="{1558287D-E53F-446B-9BD5-048113F486EA}" type="pres">
      <dgm:prSet presAssocID="{D80DDEDB-FB48-4C74-B240-DC1298A1B3B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A2A76D-E20E-404A-B89E-E531EFD8A097}" type="pres">
      <dgm:prSet presAssocID="{D80DDEDB-FB48-4C74-B240-DC1298A1B3BB}" presName="accent_2" presStyleCnt="0"/>
      <dgm:spPr/>
    </dgm:pt>
    <dgm:pt modelId="{40696195-ED5C-4A00-89BB-29AF43021434}" type="pres">
      <dgm:prSet presAssocID="{D80DDEDB-FB48-4C74-B240-DC1298A1B3BB}" presName="accentRepeatNode" presStyleLbl="solidFgAcc1" presStyleIdx="1" presStyleCnt="3"/>
      <dgm:spPr/>
    </dgm:pt>
    <dgm:pt modelId="{D637A5B0-C5B8-4AFE-84A5-A751703D790A}" type="pres">
      <dgm:prSet presAssocID="{411A1B58-F66C-4F69-ADF9-C58468B7698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2D73F-58E7-4FC0-96C4-69538E3910A8}" type="pres">
      <dgm:prSet presAssocID="{411A1B58-F66C-4F69-ADF9-C58468B76982}" presName="accent_3" presStyleCnt="0"/>
      <dgm:spPr/>
    </dgm:pt>
    <dgm:pt modelId="{8C63DB7D-48C8-40C7-976B-7B4BFB705F3B}" type="pres">
      <dgm:prSet presAssocID="{411A1B58-F66C-4F69-ADF9-C58468B76982}" presName="accentRepeatNode" presStyleLbl="solidFgAcc1" presStyleIdx="2" presStyleCnt="3"/>
      <dgm:spPr/>
    </dgm:pt>
  </dgm:ptLst>
  <dgm:cxnLst>
    <dgm:cxn modelId="{627329B8-F90D-4888-A8BA-F4466E8859ED}" type="presOf" srcId="{0B501E95-5744-4558-8B47-D9104430CA87}" destId="{B159F9D6-9ACB-4472-AE32-44468B4413FD}" srcOrd="0" destOrd="0" presId="urn:microsoft.com/office/officeart/2008/layout/VerticalCurvedList"/>
    <dgm:cxn modelId="{08510BDB-270E-489A-9A78-A57D3943F9A5}" srcId="{451A16BE-F736-40A0-8E82-B2B5A35FB4F4}" destId="{411A1B58-F66C-4F69-ADF9-C58468B76982}" srcOrd="2" destOrd="0" parTransId="{9483BB86-480A-4CB3-A79E-E97202B1DF0A}" sibTransId="{95DBEC99-7DEB-4869-9019-0E21EEDA59EB}"/>
    <dgm:cxn modelId="{A4E8E088-A909-4C68-8976-C8EFEC98499C}" type="presOf" srcId="{F03E297E-2618-44CD-9BF0-2F60F352C3ED}" destId="{5800EB09-F609-4795-96BE-073A76FA5B57}" srcOrd="0" destOrd="0" presId="urn:microsoft.com/office/officeart/2008/layout/VerticalCurvedList"/>
    <dgm:cxn modelId="{2F5E0159-DF4B-412F-AB25-2E0A9332021C}" srcId="{451A16BE-F736-40A0-8E82-B2B5A35FB4F4}" destId="{D80DDEDB-FB48-4C74-B240-DC1298A1B3BB}" srcOrd="1" destOrd="0" parTransId="{21D78DB2-1BF6-4D8C-9454-5BBB84028F3E}" sibTransId="{9AC28694-0F62-4463-9869-918199B835DD}"/>
    <dgm:cxn modelId="{293157E8-8302-4F2B-B1B9-D00351E4ED91}" type="presOf" srcId="{411A1B58-F66C-4F69-ADF9-C58468B76982}" destId="{D637A5B0-C5B8-4AFE-84A5-A751703D790A}" srcOrd="0" destOrd="0" presId="urn:microsoft.com/office/officeart/2008/layout/VerticalCurvedList"/>
    <dgm:cxn modelId="{EF3ABCD0-D2A6-4A15-88A5-E9CE294332E3}" type="presOf" srcId="{451A16BE-F736-40A0-8E82-B2B5A35FB4F4}" destId="{D29527FC-EF2A-4AF5-83F8-2A2E17C88A13}" srcOrd="0" destOrd="0" presId="urn:microsoft.com/office/officeart/2008/layout/VerticalCurvedList"/>
    <dgm:cxn modelId="{1D9B8093-1FB0-45F7-BE86-D19B75FF337F}" srcId="{451A16BE-F736-40A0-8E82-B2B5A35FB4F4}" destId="{0B501E95-5744-4558-8B47-D9104430CA87}" srcOrd="0" destOrd="0" parTransId="{B1A6DB70-18A7-4781-B175-0838B6C2DE51}" sibTransId="{F03E297E-2618-44CD-9BF0-2F60F352C3ED}"/>
    <dgm:cxn modelId="{1D536704-2AEA-4E26-9A07-05A7A154534D}" type="presOf" srcId="{D80DDEDB-FB48-4C74-B240-DC1298A1B3BB}" destId="{1558287D-E53F-446B-9BD5-048113F486EA}" srcOrd="0" destOrd="0" presId="urn:microsoft.com/office/officeart/2008/layout/VerticalCurvedList"/>
    <dgm:cxn modelId="{1ADB42CB-7292-4600-AF62-E2E6E5F6C117}" type="presParOf" srcId="{D29527FC-EF2A-4AF5-83F8-2A2E17C88A13}" destId="{CC1C33FA-3FE5-4B2F-9FAC-3F6905CCC3E4}" srcOrd="0" destOrd="0" presId="urn:microsoft.com/office/officeart/2008/layout/VerticalCurvedList"/>
    <dgm:cxn modelId="{4F23E160-76B2-4B8E-8A60-533111F4F202}" type="presParOf" srcId="{CC1C33FA-3FE5-4B2F-9FAC-3F6905CCC3E4}" destId="{EEBEBAA7-0862-4B96-BDA3-F473D07E7B94}" srcOrd="0" destOrd="0" presId="urn:microsoft.com/office/officeart/2008/layout/VerticalCurvedList"/>
    <dgm:cxn modelId="{6A66DFB4-BD9F-45B8-8166-6C3D72B1A5B3}" type="presParOf" srcId="{EEBEBAA7-0862-4B96-BDA3-F473D07E7B94}" destId="{9F0297FA-6DBD-4371-B7BD-3FB12B9BAC51}" srcOrd="0" destOrd="0" presId="urn:microsoft.com/office/officeart/2008/layout/VerticalCurvedList"/>
    <dgm:cxn modelId="{97E0F494-1D6C-47C5-907C-9967EE3B4BF2}" type="presParOf" srcId="{EEBEBAA7-0862-4B96-BDA3-F473D07E7B94}" destId="{5800EB09-F609-4795-96BE-073A76FA5B57}" srcOrd="1" destOrd="0" presId="urn:microsoft.com/office/officeart/2008/layout/VerticalCurvedList"/>
    <dgm:cxn modelId="{B002EA3E-DC69-4F9C-B8FF-82EAE29978EB}" type="presParOf" srcId="{EEBEBAA7-0862-4B96-BDA3-F473D07E7B94}" destId="{871442D8-ECF3-4C7F-9002-254FE19979FC}" srcOrd="2" destOrd="0" presId="urn:microsoft.com/office/officeart/2008/layout/VerticalCurvedList"/>
    <dgm:cxn modelId="{759E78A2-A073-4FAE-872E-BFCB804BAB70}" type="presParOf" srcId="{EEBEBAA7-0862-4B96-BDA3-F473D07E7B94}" destId="{1D741377-AC26-4AC6-A44B-47CD2904DB39}" srcOrd="3" destOrd="0" presId="urn:microsoft.com/office/officeart/2008/layout/VerticalCurvedList"/>
    <dgm:cxn modelId="{A8FE88FB-5DE9-42C0-B1C2-A123B7BBECD0}" type="presParOf" srcId="{CC1C33FA-3FE5-4B2F-9FAC-3F6905CCC3E4}" destId="{B159F9D6-9ACB-4472-AE32-44468B4413FD}" srcOrd="1" destOrd="0" presId="urn:microsoft.com/office/officeart/2008/layout/VerticalCurvedList"/>
    <dgm:cxn modelId="{5BB040C6-F9C8-473C-AE86-44637BD7B458}" type="presParOf" srcId="{CC1C33FA-3FE5-4B2F-9FAC-3F6905CCC3E4}" destId="{CA76A39D-7F69-4456-AC69-2B175C934A8E}" srcOrd="2" destOrd="0" presId="urn:microsoft.com/office/officeart/2008/layout/VerticalCurvedList"/>
    <dgm:cxn modelId="{95295C5C-BA4E-4202-8BCB-32EFB29035B7}" type="presParOf" srcId="{CA76A39D-7F69-4456-AC69-2B175C934A8E}" destId="{AF056D02-3B9D-4A50-846D-4377ABD065D1}" srcOrd="0" destOrd="0" presId="urn:microsoft.com/office/officeart/2008/layout/VerticalCurvedList"/>
    <dgm:cxn modelId="{C11C93B7-DFE9-42D3-BA69-29D93A58A97A}" type="presParOf" srcId="{CC1C33FA-3FE5-4B2F-9FAC-3F6905CCC3E4}" destId="{1558287D-E53F-446B-9BD5-048113F486EA}" srcOrd="3" destOrd="0" presId="urn:microsoft.com/office/officeart/2008/layout/VerticalCurvedList"/>
    <dgm:cxn modelId="{E15F01C7-5404-4276-99A1-E943AA5C4E7F}" type="presParOf" srcId="{CC1C33FA-3FE5-4B2F-9FAC-3F6905CCC3E4}" destId="{05A2A76D-E20E-404A-B89E-E531EFD8A097}" srcOrd="4" destOrd="0" presId="urn:microsoft.com/office/officeart/2008/layout/VerticalCurvedList"/>
    <dgm:cxn modelId="{06DF6A73-D7B2-4139-BFEC-6AB0F15CC7DC}" type="presParOf" srcId="{05A2A76D-E20E-404A-B89E-E531EFD8A097}" destId="{40696195-ED5C-4A00-89BB-29AF43021434}" srcOrd="0" destOrd="0" presId="urn:microsoft.com/office/officeart/2008/layout/VerticalCurvedList"/>
    <dgm:cxn modelId="{45E1C02D-BDFB-4741-8F1D-542DDC450BE7}" type="presParOf" srcId="{CC1C33FA-3FE5-4B2F-9FAC-3F6905CCC3E4}" destId="{D637A5B0-C5B8-4AFE-84A5-A751703D790A}" srcOrd="5" destOrd="0" presId="urn:microsoft.com/office/officeart/2008/layout/VerticalCurvedList"/>
    <dgm:cxn modelId="{9AE8A301-6ADC-43AA-B730-F4D8A4AC5B6D}" type="presParOf" srcId="{CC1C33FA-3FE5-4B2F-9FAC-3F6905CCC3E4}" destId="{C6A2D73F-58E7-4FC0-96C4-69538E3910A8}" srcOrd="6" destOrd="0" presId="urn:microsoft.com/office/officeart/2008/layout/VerticalCurvedList"/>
    <dgm:cxn modelId="{B30400B6-BF00-447B-9BFE-097CAF8473C6}" type="presParOf" srcId="{C6A2D73F-58E7-4FC0-96C4-69538E3910A8}" destId="{8C63DB7D-48C8-40C7-976B-7B4BFB705F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1A16BE-F736-40A0-8E82-B2B5A35FB4F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501E95-5744-4558-8B47-D9104430CA87}">
      <dgm:prSet phldrT="[Text]"/>
      <dgm:spPr/>
      <dgm:t>
        <a:bodyPr/>
        <a:lstStyle/>
        <a:p>
          <a:r>
            <a:rPr lang="en-US" dirty="0" smtClean="0"/>
            <a:t>State of the Art OCR Accuracy</a:t>
          </a:r>
          <a:endParaRPr lang="en-US" dirty="0"/>
        </a:p>
      </dgm:t>
    </dgm:pt>
    <dgm:pt modelId="{F03E297E-2618-44CD-9BF0-2F60F352C3ED}" type="sibTrans" cxnId="{1D9B8093-1FB0-45F7-BE86-D19B75FF337F}">
      <dgm:prSet/>
      <dgm:spPr/>
      <dgm:t>
        <a:bodyPr/>
        <a:lstStyle/>
        <a:p>
          <a:endParaRPr lang="en-US"/>
        </a:p>
      </dgm:t>
    </dgm:pt>
    <dgm:pt modelId="{B1A6DB70-18A7-4781-B175-0838B6C2DE51}" type="parTrans" cxnId="{1D9B8093-1FB0-45F7-BE86-D19B75FF337F}">
      <dgm:prSet/>
      <dgm:spPr/>
      <dgm:t>
        <a:bodyPr/>
        <a:lstStyle/>
        <a:p>
          <a:endParaRPr lang="en-US"/>
        </a:p>
      </dgm:t>
    </dgm:pt>
    <dgm:pt modelId="{D80DDEDB-FB48-4C74-B240-DC1298A1B3BB}">
      <dgm:prSet phldrT="[Text]"/>
      <dgm:spPr/>
      <dgm:t>
        <a:bodyPr/>
        <a:lstStyle/>
        <a:p>
          <a:r>
            <a:rPr lang="en-US" dirty="0" err="1" smtClean="0"/>
            <a:t>DigiCon’s</a:t>
          </a:r>
          <a:r>
            <a:rPr lang="en-US" dirty="0" smtClean="0"/>
            <a:t> Accuracy </a:t>
          </a:r>
          <a:endParaRPr lang="en-US" dirty="0"/>
        </a:p>
      </dgm:t>
    </dgm:pt>
    <dgm:pt modelId="{9AC28694-0F62-4463-9869-918199B835DD}" type="sibTrans" cxnId="{2F5E0159-DF4B-412F-AB25-2E0A9332021C}">
      <dgm:prSet/>
      <dgm:spPr/>
      <dgm:t>
        <a:bodyPr/>
        <a:lstStyle/>
        <a:p>
          <a:endParaRPr lang="en-US"/>
        </a:p>
      </dgm:t>
    </dgm:pt>
    <dgm:pt modelId="{21D78DB2-1BF6-4D8C-9454-5BBB84028F3E}" type="parTrans" cxnId="{2F5E0159-DF4B-412F-AB25-2E0A9332021C}">
      <dgm:prSet/>
      <dgm:spPr/>
      <dgm:t>
        <a:bodyPr/>
        <a:lstStyle/>
        <a:p>
          <a:endParaRPr lang="en-US"/>
        </a:p>
      </dgm:t>
    </dgm:pt>
    <dgm:pt modelId="{411A1B58-F66C-4F69-ADF9-C58468B76982}">
      <dgm:prSet phldrT="[Text]"/>
      <dgm:spPr/>
      <dgm:t>
        <a:bodyPr/>
        <a:lstStyle/>
        <a:p>
          <a:r>
            <a:rPr lang="en-US" dirty="0" smtClean="0"/>
            <a:t>Average Entities Extracted</a:t>
          </a:r>
          <a:endParaRPr lang="en-US" dirty="0"/>
        </a:p>
      </dgm:t>
    </dgm:pt>
    <dgm:pt modelId="{95DBEC99-7DEB-4869-9019-0E21EEDA59EB}" type="sibTrans" cxnId="{08510BDB-270E-489A-9A78-A57D3943F9A5}">
      <dgm:prSet/>
      <dgm:spPr/>
      <dgm:t>
        <a:bodyPr/>
        <a:lstStyle/>
        <a:p>
          <a:endParaRPr lang="en-US"/>
        </a:p>
      </dgm:t>
    </dgm:pt>
    <dgm:pt modelId="{9483BB86-480A-4CB3-A79E-E97202B1DF0A}" type="parTrans" cxnId="{08510BDB-270E-489A-9A78-A57D3943F9A5}">
      <dgm:prSet/>
      <dgm:spPr/>
      <dgm:t>
        <a:bodyPr/>
        <a:lstStyle/>
        <a:p>
          <a:endParaRPr lang="en-US"/>
        </a:p>
      </dgm:t>
    </dgm:pt>
    <dgm:pt modelId="{D29527FC-EF2A-4AF5-83F8-2A2E17C88A13}" type="pres">
      <dgm:prSet presAssocID="{451A16BE-F736-40A0-8E82-B2B5A35FB4F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C1C33FA-3FE5-4B2F-9FAC-3F6905CCC3E4}" type="pres">
      <dgm:prSet presAssocID="{451A16BE-F736-40A0-8E82-B2B5A35FB4F4}" presName="Name1" presStyleCnt="0"/>
      <dgm:spPr/>
    </dgm:pt>
    <dgm:pt modelId="{EEBEBAA7-0862-4B96-BDA3-F473D07E7B94}" type="pres">
      <dgm:prSet presAssocID="{451A16BE-F736-40A0-8E82-B2B5A35FB4F4}" presName="cycle" presStyleCnt="0"/>
      <dgm:spPr/>
    </dgm:pt>
    <dgm:pt modelId="{9F0297FA-6DBD-4371-B7BD-3FB12B9BAC51}" type="pres">
      <dgm:prSet presAssocID="{451A16BE-F736-40A0-8E82-B2B5A35FB4F4}" presName="srcNode" presStyleLbl="node1" presStyleIdx="0" presStyleCnt="3"/>
      <dgm:spPr/>
    </dgm:pt>
    <dgm:pt modelId="{5800EB09-F609-4795-96BE-073A76FA5B57}" type="pres">
      <dgm:prSet presAssocID="{451A16BE-F736-40A0-8E82-B2B5A35FB4F4}" presName="conn" presStyleLbl="parChTrans1D2" presStyleIdx="0" presStyleCnt="1"/>
      <dgm:spPr/>
      <dgm:t>
        <a:bodyPr/>
        <a:lstStyle/>
        <a:p>
          <a:endParaRPr lang="en-US"/>
        </a:p>
      </dgm:t>
    </dgm:pt>
    <dgm:pt modelId="{871442D8-ECF3-4C7F-9002-254FE19979FC}" type="pres">
      <dgm:prSet presAssocID="{451A16BE-F736-40A0-8E82-B2B5A35FB4F4}" presName="extraNode" presStyleLbl="node1" presStyleIdx="0" presStyleCnt="3"/>
      <dgm:spPr/>
    </dgm:pt>
    <dgm:pt modelId="{1D741377-AC26-4AC6-A44B-47CD2904DB39}" type="pres">
      <dgm:prSet presAssocID="{451A16BE-F736-40A0-8E82-B2B5A35FB4F4}" presName="dstNode" presStyleLbl="node1" presStyleIdx="0" presStyleCnt="3"/>
      <dgm:spPr/>
    </dgm:pt>
    <dgm:pt modelId="{B159F9D6-9ACB-4472-AE32-44468B4413FD}" type="pres">
      <dgm:prSet presAssocID="{0B501E95-5744-4558-8B47-D9104430CA87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76A39D-7F69-4456-AC69-2B175C934A8E}" type="pres">
      <dgm:prSet presAssocID="{0B501E95-5744-4558-8B47-D9104430CA87}" presName="accent_1" presStyleCnt="0"/>
      <dgm:spPr/>
    </dgm:pt>
    <dgm:pt modelId="{AF056D02-3B9D-4A50-846D-4377ABD065D1}" type="pres">
      <dgm:prSet presAssocID="{0B501E95-5744-4558-8B47-D9104430CA87}" presName="accentRepeatNode" presStyleLbl="solidFgAcc1" presStyleIdx="0" presStyleCnt="3"/>
      <dgm:spPr/>
    </dgm:pt>
    <dgm:pt modelId="{1558287D-E53F-446B-9BD5-048113F486EA}" type="pres">
      <dgm:prSet presAssocID="{D80DDEDB-FB48-4C74-B240-DC1298A1B3B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A2A76D-E20E-404A-B89E-E531EFD8A097}" type="pres">
      <dgm:prSet presAssocID="{D80DDEDB-FB48-4C74-B240-DC1298A1B3BB}" presName="accent_2" presStyleCnt="0"/>
      <dgm:spPr/>
    </dgm:pt>
    <dgm:pt modelId="{40696195-ED5C-4A00-89BB-29AF43021434}" type="pres">
      <dgm:prSet presAssocID="{D80DDEDB-FB48-4C74-B240-DC1298A1B3BB}" presName="accentRepeatNode" presStyleLbl="solidFgAcc1" presStyleIdx="1" presStyleCnt="3"/>
      <dgm:spPr/>
    </dgm:pt>
    <dgm:pt modelId="{D637A5B0-C5B8-4AFE-84A5-A751703D790A}" type="pres">
      <dgm:prSet presAssocID="{411A1B58-F66C-4F69-ADF9-C58468B7698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2D73F-58E7-4FC0-96C4-69538E3910A8}" type="pres">
      <dgm:prSet presAssocID="{411A1B58-F66C-4F69-ADF9-C58468B76982}" presName="accent_3" presStyleCnt="0"/>
      <dgm:spPr/>
    </dgm:pt>
    <dgm:pt modelId="{8C63DB7D-48C8-40C7-976B-7B4BFB705F3B}" type="pres">
      <dgm:prSet presAssocID="{411A1B58-F66C-4F69-ADF9-C58468B76982}" presName="accentRepeatNode" presStyleLbl="solidFgAcc1" presStyleIdx="2" presStyleCnt="3"/>
      <dgm:spPr/>
    </dgm:pt>
  </dgm:ptLst>
  <dgm:cxnLst>
    <dgm:cxn modelId="{627329B8-F90D-4888-A8BA-F4466E8859ED}" type="presOf" srcId="{0B501E95-5744-4558-8B47-D9104430CA87}" destId="{B159F9D6-9ACB-4472-AE32-44468B4413FD}" srcOrd="0" destOrd="0" presId="urn:microsoft.com/office/officeart/2008/layout/VerticalCurvedList"/>
    <dgm:cxn modelId="{08510BDB-270E-489A-9A78-A57D3943F9A5}" srcId="{451A16BE-F736-40A0-8E82-B2B5A35FB4F4}" destId="{411A1B58-F66C-4F69-ADF9-C58468B76982}" srcOrd="2" destOrd="0" parTransId="{9483BB86-480A-4CB3-A79E-E97202B1DF0A}" sibTransId="{95DBEC99-7DEB-4869-9019-0E21EEDA59EB}"/>
    <dgm:cxn modelId="{A4E8E088-A909-4C68-8976-C8EFEC98499C}" type="presOf" srcId="{F03E297E-2618-44CD-9BF0-2F60F352C3ED}" destId="{5800EB09-F609-4795-96BE-073A76FA5B57}" srcOrd="0" destOrd="0" presId="urn:microsoft.com/office/officeart/2008/layout/VerticalCurvedList"/>
    <dgm:cxn modelId="{2F5E0159-DF4B-412F-AB25-2E0A9332021C}" srcId="{451A16BE-F736-40A0-8E82-B2B5A35FB4F4}" destId="{D80DDEDB-FB48-4C74-B240-DC1298A1B3BB}" srcOrd="1" destOrd="0" parTransId="{21D78DB2-1BF6-4D8C-9454-5BBB84028F3E}" sibTransId="{9AC28694-0F62-4463-9869-918199B835DD}"/>
    <dgm:cxn modelId="{293157E8-8302-4F2B-B1B9-D00351E4ED91}" type="presOf" srcId="{411A1B58-F66C-4F69-ADF9-C58468B76982}" destId="{D637A5B0-C5B8-4AFE-84A5-A751703D790A}" srcOrd="0" destOrd="0" presId="urn:microsoft.com/office/officeart/2008/layout/VerticalCurvedList"/>
    <dgm:cxn modelId="{EF3ABCD0-D2A6-4A15-88A5-E9CE294332E3}" type="presOf" srcId="{451A16BE-F736-40A0-8E82-B2B5A35FB4F4}" destId="{D29527FC-EF2A-4AF5-83F8-2A2E17C88A13}" srcOrd="0" destOrd="0" presId="urn:microsoft.com/office/officeart/2008/layout/VerticalCurvedList"/>
    <dgm:cxn modelId="{1D9B8093-1FB0-45F7-BE86-D19B75FF337F}" srcId="{451A16BE-F736-40A0-8E82-B2B5A35FB4F4}" destId="{0B501E95-5744-4558-8B47-D9104430CA87}" srcOrd="0" destOrd="0" parTransId="{B1A6DB70-18A7-4781-B175-0838B6C2DE51}" sibTransId="{F03E297E-2618-44CD-9BF0-2F60F352C3ED}"/>
    <dgm:cxn modelId="{1D536704-2AEA-4E26-9A07-05A7A154534D}" type="presOf" srcId="{D80DDEDB-FB48-4C74-B240-DC1298A1B3BB}" destId="{1558287D-E53F-446B-9BD5-048113F486EA}" srcOrd="0" destOrd="0" presId="urn:microsoft.com/office/officeart/2008/layout/VerticalCurvedList"/>
    <dgm:cxn modelId="{1ADB42CB-7292-4600-AF62-E2E6E5F6C117}" type="presParOf" srcId="{D29527FC-EF2A-4AF5-83F8-2A2E17C88A13}" destId="{CC1C33FA-3FE5-4B2F-9FAC-3F6905CCC3E4}" srcOrd="0" destOrd="0" presId="urn:microsoft.com/office/officeart/2008/layout/VerticalCurvedList"/>
    <dgm:cxn modelId="{4F23E160-76B2-4B8E-8A60-533111F4F202}" type="presParOf" srcId="{CC1C33FA-3FE5-4B2F-9FAC-3F6905CCC3E4}" destId="{EEBEBAA7-0862-4B96-BDA3-F473D07E7B94}" srcOrd="0" destOrd="0" presId="urn:microsoft.com/office/officeart/2008/layout/VerticalCurvedList"/>
    <dgm:cxn modelId="{6A66DFB4-BD9F-45B8-8166-6C3D72B1A5B3}" type="presParOf" srcId="{EEBEBAA7-0862-4B96-BDA3-F473D07E7B94}" destId="{9F0297FA-6DBD-4371-B7BD-3FB12B9BAC51}" srcOrd="0" destOrd="0" presId="urn:microsoft.com/office/officeart/2008/layout/VerticalCurvedList"/>
    <dgm:cxn modelId="{97E0F494-1D6C-47C5-907C-9967EE3B4BF2}" type="presParOf" srcId="{EEBEBAA7-0862-4B96-BDA3-F473D07E7B94}" destId="{5800EB09-F609-4795-96BE-073A76FA5B57}" srcOrd="1" destOrd="0" presId="urn:microsoft.com/office/officeart/2008/layout/VerticalCurvedList"/>
    <dgm:cxn modelId="{B002EA3E-DC69-4F9C-B8FF-82EAE29978EB}" type="presParOf" srcId="{EEBEBAA7-0862-4B96-BDA3-F473D07E7B94}" destId="{871442D8-ECF3-4C7F-9002-254FE19979FC}" srcOrd="2" destOrd="0" presId="urn:microsoft.com/office/officeart/2008/layout/VerticalCurvedList"/>
    <dgm:cxn modelId="{759E78A2-A073-4FAE-872E-BFCB804BAB70}" type="presParOf" srcId="{EEBEBAA7-0862-4B96-BDA3-F473D07E7B94}" destId="{1D741377-AC26-4AC6-A44B-47CD2904DB39}" srcOrd="3" destOrd="0" presId="urn:microsoft.com/office/officeart/2008/layout/VerticalCurvedList"/>
    <dgm:cxn modelId="{A8FE88FB-5DE9-42C0-B1C2-A123B7BBECD0}" type="presParOf" srcId="{CC1C33FA-3FE5-4B2F-9FAC-3F6905CCC3E4}" destId="{B159F9D6-9ACB-4472-AE32-44468B4413FD}" srcOrd="1" destOrd="0" presId="urn:microsoft.com/office/officeart/2008/layout/VerticalCurvedList"/>
    <dgm:cxn modelId="{5BB040C6-F9C8-473C-AE86-44637BD7B458}" type="presParOf" srcId="{CC1C33FA-3FE5-4B2F-9FAC-3F6905CCC3E4}" destId="{CA76A39D-7F69-4456-AC69-2B175C934A8E}" srcOrd="2" destOrd="0" presId="urn:microsoft.com/office/officeart/2008/layout/VerticalCurvedList"/>
    <dgm:cxn modelId="{95295C5C-BA4E-4202-8BCB-32EFB29035B7}" type="presParOf" srcId="{CA76A39D-7F69-4456-AC69-2B175C934A8E}" destId="{AF056D02-3B9D-4A50-846D-4377ABD065D1}" srcOrd="0" destOrd="0" presId="urn:microsoft.com/office/officeart/2008/layout/VerticalCurvedList"/>
    <dgm:cxn modelId="{C11C93B7-DFE9-42D3-BA69-29D93A58A97A}" type="presParOf" srcId="{CC1C33FA-3FE5-4B2F-9FAC-3F6905CCC3E4}" destId="{1558287D-E53F-446B-9BD5-048113F486EA}" srcOrd="3" destOrd="0" presId="urn:microsoft.com/office/officeart/2008/layout/VerticalCurvedList"/>
    <dgm:cxn modelId="{E15F01C7-5404-4276-99A1-E943AA5C4E7F}" type="presParOf" srcId="{CC1C33FA-3FE5-4B2F-9FAC-3F6905CCC3E4}" destId="{05A2A76D-E20E-404A-B89E-E531EFD8A097}" srcOrd="4" destOrd="0" presId="urn:microsoft.com/office/officeart/2008/layout/VerticalCurvedList"/>
    <dgm:cxn modelId="{06DF6A73-D7B2-4139-BFEC-6AB0F15CC7DC}" type="presParOf" srcId="{05A2A76D-E20E-404A-B89E-E531EFD8A097}" destId="{40696195-ED5C-4A00-89BB-29AF43021434}" srcOrd="0" destOrd="0" presId="urn:microsoft.com/office/officeart/2008/layout/VerticalCurvedList"/>
    <dgm:cxn modelId="{45E1C02D-BDFB-4741-8F1D-542DDC450BE7}" type="presParOf" srcId="{CC1C33FA-3FE5-4B2F-9FAC-3F6905CCC3E4}" destId="{D637A5B0-C5B8-4AFE-84A5-A751703D790A}" srcOrd="5" destOrd="0" presId="urn:microsoft.com/office/officeart/2008/layout/VerticalCurvedList"/>
    <dgm:cxn modelId="{9AE8A301-6ADC-43AA-B730-F4D8A4AC5B6D}" type="presParOf" srcId="{CC1C33FA-3FE5-4B2F-9FAC-3F6905CCC3E4}" destId="{C6A2D73F-58E7-4FC0-96C4-69538E3910A8}" srcOrd="6" destOrd="0" presId="urn:microsoft.com/office/officeart/2008/layout/VerticalCurvedList"/>
    <dgm:cxn modelId="{B30400B6-BF00-447B-9BFE-097CAF8473C6}" type="presParOf" srcId="{C6A2D73F-58E7-4FC0-96C4-69538E3910A8}" destId="{8C63DB7D-48C8-40C7-976B-7B4BFB705F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B9345-9CCC-46F6-94DE-1D41986EEB21}">
      <dsp:nvSpPr>
        <dsp:cNvPr id="0" name=""/>
        <dsp:cNvSpPr/>
      </dsp:nvSpPr>
      <dsp:spPr>
        <a:xfrm>
          <a:off x="0" y="0"/>
          <a:ext cx="5582748" cy="10235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Original Sentence</a:t>
          </a:r>
          <a:endParaRPr lang="en-US" sz="3400" kern="1200" dirty="0"/>
        </a:p>
      </dsp:txBody>
      <dsp:txXfrm>
        <a:off x="29977" y="29977"/>
        <a:ext cx="4391822" cy="963550"/>
      </dsp:txXfrm>
    </dsp:sp>
    <dsp:sp modelId="{4736F8CD-C915-4034-91BB-58E8D7C7193A}">
      <dsp:nvSpPr>
        <dsp:cNvPr id="0" name=""/>
        <dsp:cNvSpPr/>
      </dsp:nvSpPr>
      <dsp:spPr>
        <a:xfrm>
          <a:off x="467555" y="1209595"/>
          <a:ext cx="5582748" cy="1023504"/>
        </a:xfrm>
        <a:prstGeom prst="roundRect">
          <a:avLst>
            <a:gd name="adj" fmla="val 1000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Azure Spellcheck</a:t>
          </a:r>
          <a:endParaRPr lang="en-US" sz="3400" kern="1200" dirty="0"/>
        </a:p>
      </dsp:txBody>
      <dsp:txXfrm>
        <a:off x="497532" y="1239572"/>
        <a:ext cx="4389961" cy="963550"/>
      </dsp:txXfrm>
    </dsp:sp>
    <dsp:sp modelId="{8E5DE43D-589E-426E-87EB-6FD136D11C0A}">
      <dsp:nvSpPr>
        <dsp:cNvPr id="0" name=""/>
        <dsp:cNvSpPr/>
      </dsp:nvSpPr>
      <dsp:spPr>
        <a:xfrm>
          <a:off x="928131" y="2419191"/>
          <a:ext cx="5582748" cy="1023504"/>
        </a:xfrm>
        <a:prstGeom prst="roundRect">
          <a:avLst>
            <a:gd name="adj" fmla="val 1000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Fix Bounding Boxes</a:t>
          </a:r>
          <a:endParaRPr lang="en-US" sz="3400" kern="1200" dirty="0"/>
        </a:p>
      </dsp:txBody>
      <dsp:txXfrm>
        <a:off x="958108" y="2449168"/>
        <a:ext cx="4396940" cy="963550"/>
      </dsp:txXfrm>
    </dsp:sp>
    <dsp:sp modelId="{E272239F-8EB6-4ADD-BC2B-9EC835029502}">
      <dsp:nvSpPr>
        <dsp:cNvPr id="0" name=""/>
        <dsp:cNvSpPr/>
      </dsp:nvSpPr>
      <dsp:spPr>
        <a:xfrm>
          <a:off x="1395687" y="3628786"/>
          <a:ext cx="5582748" cy="1023504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OUTPUT</a:t>
          </a:r>
          <a:endParaRPr lang="en-US" sz="3400" kern="1200" dirty="0"/>
        </a:p>
      </dsp:txBody>
      <dsp:txXfrm>
        <a:off x="1425664" y="3658763"/>
        <a:ext cx="4389961" cy="963550"/>
      </dsp:txXfrm>
    </dsp:sp>
    <dsp:sp modelId="{CFEEC3D9-F638-4081-B7E4-B05B77BBCF92}">
      <dsp:nvSpPr>
        <dsp:cNvPr id="0" name=""/>
        <dsp:cNvSpPr/>
      </dsp:nvSpPr>
      <dsp:spPr>
        <a:xfrm>
          <a:off x="4917471" y="783911"/>
          <a:ext cx="665277" cy="66527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067158" y="783911"/>
        <a:ext cx="365903" cy="500621"/>
      </dsp:txXfrm>
    </dsp:sp>
    <dsp:sp modelId="{061D48D6-B904-462B-82C0-F508A40A95D4}">
      <dsp:nvSpPr>
        <dsp:cNvPr id="0" name=""/>
        <dsp:cNvSpPr/>
      </dsp:nvSpPr>
      <dsp:spPr>
        <a:xfrm>
          <a:off x="5385026" y="1993506"/>
          <a:ext cx="665277" cy="66527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534713" y="1993506"/>
        <a:ext cx="365903" cy="500621"/>
      </dsp:txXfrm>
    </dsp:sp>
    <dsp:sp modelId="{1165F685-7E2E-44DB-8F0F-7485D4306C6E}">
      <dsp:nvSpPr>
        <dsp:cNvPr id="0" name=""/>
        <dsp:cNvSpPr/>
      </dsp:nvSpPr>
      <dsp:spPr>
        <a:xfrm>
          <a:off x="5845603" y="3203102"/>
          <a:ext cx="665277" cy="66527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995290" y="3203102"/>
        <a:ext cx="365903" cy="500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BEF21-F856-4E3E-A347-38D62E79E90B}">
      <dsp:nvSpPr>
        <dsp:cNvPr id="0" name=""/>
        <dsp:cNvSpPr/>
      </dsp:nvSpPr>
      <dsp:spPr>
        <a:xfrm>
          <a:off x="108515" y="1801892"/>
          <a:ext cx="1565745" cy="7828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Input Text</a:t>
          </a:r>
          <a:endParaRPr lang="en-US" sz="1700" kern="1200" dirty="0"/>
        </a:p>
      </dsp:txBody>
      <dsp:txXfrm>
        <a:off x="131445" y="1824822"/>
        <a:ext cx="1519885" cy="737012"/>
      </dsp:txXfrm>
    </dsp:sp>
    <dsp:sp modelId="{31EDB969-C01F-4C25-95CC-179464D3EC13}">
      <dsp:nvSpPr>
        <dsp:cNvPr id="0" name=""/>
        <dsp:cNvSpPr/>
      </dsp:nvSpPr>
      <dsp:spPr>
        <a:xfrm>
          <a:off x="1674261" y="2177266"/>
          <a:ext cx="62629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26298" y="1606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971753" y="2177671"/>
        <a:ext cx="31314" cy="31314"/>
      </dsp:txXfrm>
    </dsp:sp>
    <dsp:sp modelId="{BAAEA976-1B7C-4048-A527-53FFD8624A54}">
      <dsp:nvSpPr>
        <dsp:cNvPr id="0" name=""/>
        <dsp:cNvSpPr/>
      </dsp:nvSpPr>
      <dsp:spPr>
        <a:xfrm>
          <a:off x="2300559" y="1801892"/>
          <a:ext cx="1565745" cy="7828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Lexigram</a:t>
          </a:r>
          <a:r>
            <a:rPr lang="en-US" sz="1700" kern="1200" dirty="0" smtClean="0"/>
            <a:t> Medical Model</a:t>
          </a:r>
          <a:endParaRPr lang="en-US" sz="1700" kern="1200" dirty="0"/>
        </a:p>
      </dsp:txBody>
      <dsp:txXfrm>
        <a:off x="2323489" y="1824822"/>
        <a:ext cx="1519885" cy="737012"/>
      </dsp:txXfrm>
    </dsp:sp>
    <dsp:sp modelId="{8B841267-DDA1-4B4D-958F-965B74F1A369}">
      <dsp:nvSpPr>
        <dsp:cNvPr id="0" name=""/>
        <dsp:cNvSpPr/>
      </dsp:nvSpPr>
      <dsp:spPr>
        <a:xfrm rot="17350740">
          <a:off x="3226244" y="1276963"/>
          <a:ext cx="190641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906419" y="160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1794" y="1245364"/>
        <a:ext cx="95320" cy="95320"/>
      </dsp:txXfrm>
    </dsp:sp>
    <dsp:sp modelId="{59258F60-6A7D-4700-BA7A-62BA73C2CDCF}">
      <dsp:nvSpPr>
        <dsp:cNvPr id="0" name=""/>
        <dsp:cNvSpPr/>
      </dsp:nvSpPr>
      <dsp:spPr>
        <a:xfrm>
          <a:off x="4492603" y="1285"/>
          <a:ext cx="1565745" cy="7828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FINDINGS</a:t>
          </a:r>
          <a:endParaRPr lang="en-US" sz="1700" kern="1200" dirty="0"/>
        </a:p>
      </dsp:txBody>
      <dsp:txXfrm>
        <a:off x="4515533" y="24215"/>
        <a:ext cx="1519885" cy="737012"/>
      </dsp:txXfrm>
    </dsp:sp>
    <dsp:sp modelId="{27D36CF9-88E3-41F3-A959-BBDA8A2221F1}">
      <dsp:nvSpPr>
        <dsp:cNvPr id="0" name=""/>
        <dsp:cNvSpPr/>
      </dsp:nvSpPr>
      <dsp:spPr>
        <a:xfrm rot="18289469">
          <a:off x="3631094" y="1727115"/>
          <a:ext cx="109672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6720" y="160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2036" y="1715759"/>
        <a:ext cx="54836" cy="54836"/>
      </dsp:txXfrm>
    </dsp:sp>
    <dsp:sp modelId="{6371F793-6DB4-491E-A0BD-7AEEE7E0D170}">
      <dsp:nvSpPr>
        <dsp:cNvPr id="0" name=""/>
        <dsp:cNvSpPr/>
      </dsp:nvSpPr>
      <dsp:spPr>
        <a:xfrm>
          <a:off x="4492603" y="901588"/>
          <a:ext cx="1565745" cy="7828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PROBLEMS</a:t>
          </a:r>
          <a:endParaRPr lang="en-US" sz="1700" kern="1200" dirty="0"/>
        </a:p>
      </dsp:txBody>
      <dsp:txXfrm>
        <a:off x="4515533" y="924518"/>
        <a:ext cx="1519885" cy="737012"/>
      </dsp:txXfrm>
    </dsp:sp>
    <dsp:sp modelId="{D325FBAE-7872-431D-9388-089B83DBF64E}">
      <dsp:nvSpPr>
        <dsp:cNvPr id="0" name=""/>
        <dsp:cNvSpPr/>
      </dsp:nvSpPr>
      <dsp:spPr>
        <a:xfrm>
          <a:off x="3866305" y="2177266"/>
          <a:ext cx="62629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26298" y="160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63797" y="2177671"/>
        <a:ext cx="31314" cy="31314"/>
      </dsp:txXfrm>
    </dsp:sp>
    <dsp:sp modelId="{0E738356-5B8C-4F01-81F0-96854C2A3A2A}">
      <dsp:nvSpPr>
        <dsp:cNvPr id="0" name=""/>
        <dsp:cNvSpPr/>
      </dsp:nvSpPr>
      <dsp:spPr>
        <a:xfrm>
          <a:off x="4492603" y="1801892"/>
          <a:ext cx="1565745" cy="7828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DRUGS</a:t>
          </a:r>
          <a:endParaRPr lang="en-US" sz="1700" kern="1200" dirty="0"/>
        </a:p>
      </dsp:txBody>
      <dsp:txXfrm>
        <a:off x="4515533" y="1824822"/>
        <a:ext cx="1519885" cy="737012"/>
      </dsp:txXfrm>
    </dsp:sp>
    <dsp:sp modelId="{B69D330C-19E6-420E-9EE8-29A87989DFB5}">
      <dsp:nvSpPr>
        <dsp:cNvPr id="0" name=""/>
        <dsp:cNvSpPr/>
      </dsp:nvSpPr>
      <dsp:spPr>
        <a:xfrm>
          <a:off x="6058349" y="2177266"/>
          <a:ext cx="62629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26298" y="1606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355840" y="2177671"/>
        <a:ext cx="31314" cy="31314"/>
      </dsp:txXfrm>
    </dsp:sp>
    <dsp:sp modelId="{C962DAC3-DF01-4799-8ED0-CFB762938E34}">
      <dsp:nvSpPr>
        <dsp:cNvPr id="0" name=""/>
        <dsp:cNvSpPr/>
      </dsp:nvSpPr>
      <dsp:spPr>
        <a:xfrm>
          <a:off x="6684647" y="1801892"/>
          <a:ext cx="1565745" cy="78287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DOSAGE</a:t>
          </a:r>
          <a:endParaRPr lang="en-US" sz="1700" kern="1200" dirty="0"/>
        </a:p>
      </dsp:txBody>
      <dsp:txXfrm>
        <a:off x="6707577" y="1824822"/>
        <a:ext cx="1519885" cy="737012"/>
      </dsp:txXfrm>
    </dsp:sp>
    <dsp:sp modelId="{698FC34F-252F-4F2B-9771-FD1BB87AAECD}">
      <dsp:nvSpPr>
        <dsp:cNvPr id="0" name=""/>
        <dsp:cNvSpPr/>
      </dsp:nvSpPr>
      <dsp:spPr>
        <a:xfrm rot="3310531">
          <a:off x="3631094" y="2627418"/>
          <a:ext cx="109672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96720" y="160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2036" y="2616062"/>
        <a:ext cx="54836" cy="54836"/>
      </dsp:txXfrm>
    </dsp:sp>
    <dsp:sp modelId="{E2B7B6D8-6458-4CDE-A105-8B75F43A349A}">
      <dsp:nvSpPr>
        <dsp:cNvPr id="0" name=""/>
        <dsp:cNvSpPr/>
      </dsp:nvSpPr>
      <dsp:spPr>
        <a:xfrm>
          <a:off x="4492603" y="2702196"/>
          <a:ext cx="1565745" cy="7828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DEVICES</a:t>
          </a:r>
          <a:endParaRPr lang="en-US" sz="1700" kern="1200" dirty="0"/>
        </a:p>
      </dsp:txBody>
      <dsp:txXfrm>
        <a:off x="4515533" y="2725126"/>
        <a:ext cx="1519885" cy="737012"/>
      </dsp:txXfrm>
    </dsp:sp>
    <dsp:sp modelId="{A0D8D357-04B9-42E2-92D0-1971625C4D7E}">
      <dsp:nvSpPr>
        <dsp:cNvPr id="0" name=""/>
        <dsp:cNvSpPr/>
      </dsp:nvSpPr>
      <dsp:spPr>
        <a:xfrm rot="4249260">
          <a:off x="3226244" y="3077570"/>
          <a:ext cx="190641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906419" y="160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31794" y="3045972"/>
        <a:ext cx="95320" cy="95320"/>
      </dsp:txXfrm>
    </dsp:sp>
    <dsp:sp modelId="{37806724-7CB3-4CB5-B39C-F7E9A7F2BD29}">
      <dsp:nvSpPr>
        <dsp:cNvPr id="0" name=""/>
        <dsp:cNvSpPr/>
      </dsp:nvSpPr>
      <dsp:spPr>
        <a:xfrm>
          <a:off x="4492603" y="3602500"/>
          <a:ext cx="1565745" cy="7828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ANATOMY</a:t>
          </a:r>
          <a:endParaRPr lang="en-US" sz="1700" kern="1200" dirty="0"/>
        </a:p>
      </dsp:txBody>
      <dsp:txXfrm>
        <a:off x="4515533" y="3625430"/>
        <a:ext cx="1519885" cy="737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C448A-8EDF-4828-9189-F2036FBCF818}">
      <dsp:nvSpPr>
        <dsp:cNvPr id="0" name=""/>
        <dsp:cNvSpPr/>
      </dsp:nvSpPr>
      <dsp:spPr>
        <a:xfrm>
          <a:off x="3749262" y="2421001"/>
          <a:ext cx="1052719" cy="2135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6359" y="0"/>
              </a:lnTo>
              <a:lnTo>
                <a:pt x="526359" y="2135989"/>
              </a:lnTo>
              <a:lnTo>
                <a:pt x="1052719" y="213598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16089" y="3429462"/>
        <a:ext cx="119065" cy="119065"/>
      </dsp:txXfrm>
    </dsp:sp>
    <dsp:sp modelId="{64BAD61E-6A1D-4D5F-8C76-B0468490C586}">
      <dsp:nvSpPr>
        <dsp:cNvPr id="0" name=""/>
        <dsp:cNvSpPr/>
      </dsp:nvSpPr>
      <dsp:spPr>
        <a:xfrm>
          <a:off x="3749262" y="2421001"/>
          <a:ext cx="1052719" cy="1423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6359" y="0"/>
              </a:lnTo>
              <a:lnTo>
                <a:pt x="526359" y="1423993"/>
              </a:lnTo>
              <a:lnTo>
                <a:pt x="1052719" y="142399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31350" y="3088725"/>
        <a:ext cx="88543" cy="88543"/>
      </dsp:txXfrm>
    </dsp:sp>
    <dsp:sp modelId="{D501F705-C8BF-4DAF-A114-57C4809AB4BD}">
      <dsp:nvSpPr>
        <dsp:cNvPr id="0" name=""/>
        <dsp:cNvSpPr/>
      </dsp:nvSpPr>
      <dsp:spPr>
        <a:xfrm>
          <a:off x="3749262" y="2421001"/>
          <a:ext cx="1052719" cy="711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6359" y="0"/>
              </a:lnTo>
              <a:lnTo>
                <a:pt x="526359" y="711996"/>
              </a:lnTo>
              <a:lnTo>
                <a:pt x="1052719" y="71199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43850" y="2745227"/>
        <a:ext cx="63544" cy="63544"/>
      </dsp:txXfrm>
    </dsp:sp>
    <dsp:sp modelId="{8F33C9AE-D50C-400B-B57B-FF207493D3E8}">
      <dsp:nvSpPr>
        <dsp:cNvPr id="0" name=""/>
        <dsp:cNvSpPr/>
      </dsp:nvSpPr>
      <dsp:spPr>
        <a:xfrm>
          <a:off x="3749262" y="2375281"/>
          <a:ext cx="1052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2719" y="4572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49304" y="2394683"/>
        <a:ext cx="52635" cy="52635"/>
      </dsp:txXfrm>
    </dsp:sp>
    <dsp:sp modelId="{03032AB6-CEFA-4A2B-BCBE-BB61830B6F3E}">
      <dsp:nvSpPr>
        <dsp:cNvPr id="0" name=""/>
        <dsp:cNvSpPr/>
      </dsp:nvSpPr>
      <dsp:spPr>
        <a:xfrm>
          <a:off x="3749262" y="1709004"/>
          <a:ext cx="1052719" cy="711996"/>
        </a:xfrm>
        <a:custGeom>
          <a:avLst/>
          <a:gdLst/>
          <a:ahLst/>
          <a:cxnLst/>
          <a:rect l="0" t="0" r="0" b="0"/>
          <a:pathLst>
            <a:path>
              <a:moveTo>
                <a:pt x="0" y="711996"/>
              </a:moveTo>
              <a:lnTo>
                <a:pt x="526359" y="711996"/>
              </a:lnTo>
              <a:lnTo>
                <a:pt x="526359" y="0"/>
              </a:lnTo>
              <a:lnTo>
                <a:pt x="1052719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43850" y="2033230"/>
        <a:ext cx="63544" cy="63544"/>
      </dsp:txXfrm>
    </dsp:sp>
    <dsp:sp modelId="{98FCAE1B-E82B-4812-9407-18B8EEFEFFE8}">
      <dsp:nvSpPr>
        <dsp:cNvPr id="0" name=""/>
        <dsp:cNvSpPr/>
      </dsp:nvSpPr>
      <dsp:spPr>
        <a:xfrm>
          <a:off x="3749262" y="997007"/>
          <a:ext cx="1052719" cy="1423993"/>
        </a:xfrm>
        <a:custGeom>
          <a:avLst/>
          <a:gdLst/>
          <a:ahLst/>
          <a:cxnLst/>
          <a:rect l="0" t="0" r="0" b="0"/>
          <a:pathLst>
            <a:path>
              <a:moveTo>
                <a:pt x="0" y="1423993"/>
              </a:moveTo>
              <a:lnTo>
                <a:pt x="526359" y="1423993"/>
              </a:lnTo>
              <a:lnTo>
                <a:pt x="526359" y="0"/>
              </a:lnTo>
              <a:lnTo>
                <a:pt x="1052719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31350" y="1664732"/>
        <a:ext cx="88543" cy="88543"/>
      </dsp:txXfrm>
    </dsp:sp>
    <dsp:sp modelId="{3007936F-C2C5-4141-B2EA-E00EB404BBA1}">
      <dsp:nvSpPr>
        <dsp:cNvPr id="0" name=""/>
        <dsp:cNvSpPr/>
      </dsp:nvSpPr>
      <dsp:spPr>
        <a:xfrm>
          <a:off x="3749262" y="285011"/>
          <a:ext cx="1052719" cy="2135989"/>
        </a:xfrm>
        <a:custGeom>
          <a:avLst/>
          <a:gdLst/>
          <a:ahLst/>
          <a:cxnLst/>
          <a:rect l="0" t="0" r="0" b="0"/>
          <a:pathLst>
            <a:path>
              <a:moveTo>
                <a:pt x="0" y="2135989"/>
              </a:moveTo>
              <a:lnTo>
                <a:pt x="526359" y="2135989"/>
              </a:lnTo>
              <a:lnTo>
                <a:pt x="526359" y="0"/>
              </a:lnTo>
              <a:lnTo>
                <a:pt x="1052719" y="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16089" y="1293473"/>
        <a:ext cx="119065" cy="119065"/>
      </dsp:txXfrm>
    </dsp:sp>
    <dsp:sp modelId="{411AC11A-D843-40D1-A5F4-0138F896A705}">
      <dsp:nvSpPr>
        <dsp:cNvPr id="0" name=""/>
        <dsp:cNvSpPr/>
      </dsp:nvSpPr>
      <dsp:spPr>
        <a:xfrm>
          <a:off x="1072914" y="2375281"/>
          <a:ext cx="8080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08069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56747" y="2400799"/>
        <a:ext cx="40403" cy="40403"/>
      </dsp:txXfrm>
    </dsp:sp>
    <dsp:sp modelId="{5FFF3E70-4AFD-4233-A391-BBC9BA107078}">
      <dsp:nvSpPr>
        <dsp:cNvPr id="0" name=""/>
        <dsp:cNvSpPr/>
      </dsp:nvSpPr>
      <dsp:spPr>
        <a:xfrm rot="16200000">
          <a:off x="-710824" y="2136202"/>
          <a:ext cx="2997880" cy="5695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INPUT</a:t>
          </a:r>
          <a:endParaRPr lang="en-US" sz="2600" kern="1200" dirty="0"/>
        </a:p>
      </dsp:txBody>
      <dsp:txXfrm>
        <a:off x="-710824" y="2136202"/>
        <a:ext cx="2997880" cy="569597"/>
      </dsp:txXfrm>
    </dsp:sp>
    <dsp:sp modelId="{5BB9554A-CB76-4D99-A06E-0C01EA76D3EB}">
      <dsp:nvSpPr>
        <dsp:cNvPr id="0" name=""/>
        <dsp:cNvSpPr/>
      </dsp:nvSpPr>
      <dsp:spPr>
        <a:xfrm>
          <a:off x="1880984" y="2136202"/>
          <a:ext cx="1868278" cy="56959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NER</a:t>
          </a:r>
          <a:endParaRPr lang="en-US" sz="2300" kern="1200" dirty="0"/>
        </a:p>
      </dsp:txBody>
      <dsp:txXfrm>
        <a:off x="1880984" y="2136202"/>
        <a:ext cx="1868278" cy="569597"/>
      </dsp:txXfrm>
    </dsp:sp>
    <dsp:sp modelId="{222BB8BC-DC0C-4A20-AD73-4B758C9A33A1}">
      <dsp:nvSpPr>
        <dsp:cNvPr id="0" name=""/>
        <dsp:cNvSpPr/>
      </dsp:nvSpPr>
      <dsp:spPr>
        <a:xfrm>
          <a:off x="4801982" y="212"/>
          <a:ext cx="2679018" cy="56959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Hospital</a:t>
          </a:r>
          <a:endParaRPr lang="en-US" sz="2500" kern="1200" dirty="0"/>
        </a:p>
      </dsp:txBody>
      <dsp:txXfrm>
        <a:off x="4801982" y="212"/>
        <a:ext cx="2679018" cy="569597"/>
      </dsp:txXfrm>
    </dsp:sp>
    <dsp:sp modelId="{D41554A1-1066-4A56-ABB0-32A24E0EAD39}">
      <dsp:nvSpPr>
        <dsp:cNvPr id="0" name=""/>
        <dsp:cNvSpPr/>
      </dsp:nvSpPr>
      <dsp:spPr>
        <a:xfrm>
          <a:off x="4801982" y="712209"/>
          <a:ext cx="2679018" cy="56959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Address</a:t>
          </a:r>
          <a:endParaRPr lang="en-US" sz="2500" kern="1200" dirty="0"/>
        </a:p>
      </dsp:txBody>
      <dsp:txXfrm>
        <a:off x="4801982" y="712209"/>
        <a:ext cx="2679018" cy="569597"/>
      </dsp:txXfrm>
    </dsp:sp>
    <dsp:sp modelId="{4A1ED805-1226-487D-B51B-13B91FDF2FEA}">
      <dsp:nvSpPr>
        <dsp:cNvPr id="0" name=""/>
        <dsp:cNvSpPr/>
      </dsp:nvSpPr>
      <dsp:spPr>
        <a:xfrm>
          <a:off x="4801982" y="1424205"/>
          <a:ext cx="2679018" cy="56959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Doctor</a:t>
          </a:r>
          <a:endParaRPr lang="en-US" sz="2500" kern="1200" dirty="0"/>
        </a:p>
      </dsp:txBody>
      <dsp:txXfrm>
        <a:off x="4801982" y="1424205"/>
        <a:ext cx="2679018" cy="569597"/>
      </dsp:txXfrm>
    </dsp:sp>
    <dsp:sp modelId="{65F76821-D2CE-450B-BD04-43E4093A87A2}">
      <dsp:nvSpPr>
        <dsp:cNvPr id="0" name=""/>
        <dsp:cNvSpPr/>
      </dsp:nvSpPr>
      <dsp:spPr>
        <a:xfrm>
          <a:off x="4801982" y="2136202"/>
          <a:ext cx="2644175" cy="56959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Specialization</a:t>
          </a:r>
          <a:endParaRPr lang="en-US" sz="2400" kern="1200" dirty="0"/>
        </a:p>
      </dsp:txBody>
      <dsp:txXfrm>
        <a:off x="4801982" y="2136202"/>
        <a:ext cx="2644175" cy="569597"/>
      </dsp:txXfrm>
    </dsp:sp>
    <dsp:sp modelId="{13D015A6-CF28-4421-A53A-5D38B66E425E}">
      <dsp:nvSpPr>
        <dsp:cNvPr id="0" name=""/>
        <dsp:cNvSpPr/>
      </dsp:nvSpPr>
      <dsp:spPr>
        <a:xfrm>
          <a:off x="4801982" y="2848198"/>
          <a:ext cx="2626762" cy="56959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Date</a:t>
          </a:r>
          <a:endParaRPr lang="en-US" sz="2400" kern="1200" dirty="0"/>
        </a:p>
      </dsp:txBody>
      <dsp:txXfrm>
        <a:off x="4801982" y="2848198"/>
        <a:ext cx="2626762" cy="569597"/>
      </dsp:txXfrm>
    </dsp:sp>
    <dsp:sp modelId="{C553D89C-545B-4762-A4CC-960F59921231}">
      <dsp:nvSpPr>
        <dsp:cNvPr id="0" name=""/>
        <dsp:cNvSpPr/>
      </dsp:nvSpPr>
      <dsp:spPr>
        <a:xfrm>
          <a:off x="4801982" y="3560195"/>
          <a:ext cx="2609350" cy="56959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Phone No.</a:t>
          </a:r>
          <a:endParaRPr lang="en-US" sz="2400" kern="1200" dirty="0"/>
        </a:p>
      </dsp:txBody>
      <dsp:txXfrm>
        <a:off x="4801982" y="3560195"/>
        <a:ext cx="2609350" cy="569597"/>
      </dsp:txXfrm>
    </dsp:sp>
    <dsp:sp modelId="{524B48BD-718D-42CC-B091-87279AB9426E}">
      <dsp:nvSpPr>
        <dsp:cNvPr id="0" name=""/>
        <dsp:cNvSpPr/>
      </dsp:nvSpPr>
      <dsp:spPr>
        <a:xfrm>
          <a:off x="4801982" y="4272191"/>
          <a:ext cx="2653722" cy="569597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E-mail Address</a:t>
          </a:r>
          <a:endParaRPr lang="en-US" sz="2300" kern="1200" dirty="0"/>
        </a:p>
      </dsp:txBody>
      <dsp:txXfrm>
        <a:off x="4801982" y="4272191"/>
        <a:ext cx="2653722" cy="5695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0EB09-F609-4795-96BE-073A76FA5B57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9F9D6-9ACB-4472-AE32-44468B4413FD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Results arrive as soon as available</a:t>
          </a:r>
          <a:endParaRPr lang="en-US" sz="3000" kern="1200" dirty="0"/>
        </a:p>
      </dsp:txBody>
      <dsp:txXfrm>
        <a:off x="752110" y="541866"/>
        <a:ext cx="7301111" cy="1083733"/>
      </dsp:txXfrm>
    </dsp:sp>
    <dsp:sp modelId="{AF056D02-3B9D-4A50-846D-4377ABD065D1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287D-E53F-446B-9BD5-048113F486EA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Real-time Status</a:t>
          </a:r>
          <a:endParaRPr lang="en-US" sz="3000" kern="1200" dirty="0"/>
        </a:p>
      </dsp:txBody>
      <dsp:txXfrm>
        <a:off x="1146048" y="2167466"/>
        <a:ext cx="6907174" cy="1083733"/>
      </dsp:txXfrm>
    </dsp:sp>
    <dsp:sp modelId="{40696195-ED5C-4A00-89BB-29AF4302143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7A5B0-C5B8-4AFE-84A5-A751703D790A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Options to </a:t>
          </a:r>
          <a:r>
            <a:rPr lang="en-US" sz="3000" kern="1200" dirty="0" err="1" smtClean="0"/>
            <a:t>Downlaod</a:t>
          </a:r>
          <a:r>
            <a:rPr lang="en-US" sz="3000" kern="1200" dirty="0" smtClean="0"/>
            <a:t> as PDF/Image</a:t>
          </a:r>
          <a:endParaRPr lang="en-US" sz="3000" kern="1200" dirty="0"/>
        </a:p>
      </dsp:txBody>
      <dsp:txXfrm>
        <a:off x="752110" y="3793066"/>
        <a:ext cx="7301111" cy="1083733"/>
      </dsp:txXfrm>
    </dsp:sp>
    <dsp:sp modelId="{8C63DB7D-48C8-40C7-976B-7B4BFB705F3B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0EB09-F609-4795-96BE-073A76FA5B57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9F9D6-9ACB-4472-AE32-44468B4413FD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State of the Art OCR Accuracy</a:t>
          </a:r>
          <a:endParaRPr lang="en-US" sz="3600" kern="1200" dirty="0"/>
        </a:p>
      </dsp:txBody>
      <dsp:txXfrm>
        <a:off x="752110" y="541866"/>
        <a:ext cx="7301111" cy="1083733"/>
      </dsp:txXfrm>
    </dsp:sp>
    <dsp:sp modelId="{AF056D02-3B9D-4A50-846D-4377ABD065D1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8287D-E53F-446B-9BD5-048113F486EA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DigiCon’s</a:t>
          </a:r>
          <a:r>
            <a:rPr lang="en-US" sz="3600" kern="1200" dirty="0" smtClean="0"/>
            <a:t> Accuracy </a:t>
          </a:r>
          <a:endParaRPr lang="en-US" sz="3600" kern="1200" dirty="0"/>
        </a:p>
      </dsp:txBody>
      <dsp:txXfrm>
        <a:off x="1146048" y="2167466"/>
        <a:ext cx="6907174" cy="1083733"/>
      </dsp:txXfrm>
    </dsp:sp>
    <dsp:sp modelId="{40696195-ED5C-4A00-89BB-29AF4302143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7A5B0-C5B8-4AFE-84A5-A751703D790A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Average Entities Extracted</a:t>
          </a:r>
          <a:endParaRPr lang="en-US" sz="3600" kern="1200" dirty="0"/>
        </a:p>
      </dsp:txBody>
      <dsp:txXfrm>
        <a:off x="752110" y="3793066"/>
        <a:ext cx="7301111" cy="1083733"/>
      </dsp:txXfrm>
    </dsp:sp>
    <dsp:sp modelId="{8C63DB7D-48C8-40C7-976B-7B4BFB705F3B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87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282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931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0505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067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97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35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34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46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56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21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17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27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B48E2-AAC3-44F8-9BEE-3D50ABBFC883}" type="datetimeFigureOut">
              <a:rPr lang="en-IN" smtClean="0"/>
              <a:t>04-04-2018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F2BDF-CED3-4406-932C-CCE00FDD08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58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08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1219170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4254772" y="2828835"/>
            <a:ext cx="3682456" cy="1200329"/>
          </a:xfrm>
          <a:prstGeom prst="rect">
            <a:avLst/>
          </a:prstGeom>
          <a:noFill/>
          <a:ln w="571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TEAM 3</a:t>
            </a:r>
            <a:endParaRPr lang="en-IN" sz="7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9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22626"/>
            <a:ext cx="12191998" cy="56353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Orientation Detection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MINOR TILT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7397" y="1528062"/>
            <a:ext cx="3376013" cy="498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9" y="1490495"/>
            <a:ext cx="3289261" cy="4858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69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Orientation Detection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ROTATED BY RIGHT ANGLE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90921"/>
            <a:ext cx="12250221" cy="5105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1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Spelling Correction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SENTENCE LEVEL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81794409"/>
              </p:ext>
            </p:extLst>
          </p:nvPr>
        </p:nvGraphicFramePr>
        <p:xfrm>
          <a:off x="2504610" y="1650428"/>
          <a:ext cx="6978436" cy="4652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230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EAB9345-9CCC-46F6-94DE-1D41986EE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4EAB9345-9CCC-46F6-94DE-1D41986EE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4EAB9345-9CCC-46F6-94DE-1D41986EE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4EAB9345-9CCC-46F6-94DE-1D41986EE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EEC3D9-F638-4081-B7E4-B05B77BBC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graphicEl>
                                              <a:dgm id="{CFEEC3D9-F638-4081-B7E4-B05B77BBCF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dgm id="{CFEEC3D9-F638-4081-B7E4-B05B77BBC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graphicEl>
                                              <a:dgm id="{CFEEC3D9-F638-4081-B7E4-B05B77BBC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736F8CD-C915-4034-91BB-58E8D7C719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graphicEl>
                                              <a:dgm id="{4736F8CD-C915-4034-91BB-58E8D7C719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4736F8CD-C915-4034-91BB-58E8D7C719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graphicEl>
                                              <a:dgm id="{4736F8CD-C915-4034-91BB-58E8D7C719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61D48D6-B904-462B-82C0-F508A40A9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061D48D6-B904-462B-82C0-F508A40A9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graphicEl>
                                              <a:dgm id="{061D48D6-B904-462B-82C0-F508A40A9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061D48D6-B904-462B-82C0-F508A40A9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E5DE43D-589E-426E-87EB-6FD136D11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graphicEl>
                                              <a:dgm id="{8E5DE43D-589E-426E-87EB-6FD136D11C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8E5DE43D-589E-426E-87EB-6FD136D11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graphicEl>
                                              <a:dgm id="{8E5DE43D-589E-426E-87EB-6FD136D11C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65F685-7E2E-44DB-8F0F-7485D4306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1165F685-7E2E-44DB-8F0F-7485D4306C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graphicEl>
                                              <a:dgm id="{1165F685-7E2E-44DB-8F0F-7485D4306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graphicEl>
                                              <a:dgm id="{1165F685-7E2E-44DB-8F0F-7485D4306C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72239F-8EB6-4ADD-BC2B-9EC835029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graphicEl>
                                              <a:dgm id="{E272239F-8EB6-4ADD-BC2B-9EC8350295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graphicEl>
                                              <a:dgm id="{E272239F-8EB6-4ADD-BC2B-9EC835029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graphicEl>
                                              <a:dgm id="{E272239F-8EB6-4ADD-BC2B-9EC835029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>
            <a:off x="6126821" y="2723358"/>
            <a:ext cx="1196941" cy="9342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24063" y="2723358"/>
            <a:ext cx="1102758" cy="9342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Spelling Correction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WORD LEVEL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064781" y="1492664"/>
            <a:ext cx="3676054" cy="1838027"/>
          </a:xfrm>
          <a:custGeom>
            <a:avLst/>
            <a:gdLst>
              <a:gd name="connsiteX0" fmla="*/ 0 w 3676054"/>
              <a:gd name="connsiteY0" fmla="*/ 0 h 1838027"/>
              <a:gd name="connsiteX1" fmla="*/ 3676054 w 3676054"/>
              <a:gd name="connsiteY1" fmla="*/ 0 h 1838027"/>
              <a:gd name="connsiteX2" fmla="*/ 3676054 w 3676054"/>
              <a:gd name="connsiteY2" fmla="*/ 1838027 h 1838027"/>
              <a:gd name="connsiteX3" fmla="*/ 0 w 3676054"/>
              <a:gd name="connsiteY3" fmla="*/ 1838027 h 1838027"/>
              <a:gd name="connsiteX4" fmla="*/ 0 w 3676054"/>
              <a:gd name="connsiteY4" fmla="*/ 0 h 183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6054" h="1838027">
                <a:moveTo>
                  <a:pt x="0" y="0"/>
                </a:moveTo>
                <a:lnTo>
                  <a:pt x="3676054" y="0"/>
                </a:lnTo>
                <a:lnTo>
                  <a:pt x="3676054" y="1838027"/>
                </a:lnTo>
                <a:lnTo>
                  <a:pt x="0" y="18380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 smtClean="0"/>
              <a:t>English Dictionary</a:t>
            </a:r>
            <a:endParaRPr lang="en-US" sz="4400" kern="1200" dirty="0"/>
          </a:p>
        </p:txBody>
      </p:sp>
      <p:sp>
        <p:nvSpPr>
          <p:cNvPr id="8" name="Freeform 7"/>
          <p:cNvSpPr/>
          <p:nvPr/>
        </p:nvSpPr>
        <p:spPr>
          <a:xfrm>
            <a:off x="6512807" y="1492664"/>
            <a:ext cx="3676054" cy="1838027"/>
          </a:xfrm>
          <a:custGeom>
            <a:avLst/>
            <a:gdLst>
              <a:gd name="connsiteX0" fmla="*/ 0 w 3676054"/>
              <a:gd name="connsiteY0" fmla="*/ 0 h 1838027"/>
              <a:gd name="connsiteX1" fmla="*/ 3676054 w 3676054"/>
              <a:gd name="connsiteY1" fmla="*/ 0 h 1838027"/>
              <a:gd name="connsiteX2" fmla="*/ 3676054 w 3676054"/>
              <a:gd name="connsiteY2" fmla="*/ 1838027 h 1838027"/>
              <a:gd name="connsiteX3" fmla="*/ 0 w 3676054"/>
              <a:gd name="connsiteY3" fmla="*/ 1838027 h 1838027"/>
              <a:gd name="connsiteX4" fmla="*/ 0 w 3676054"/>
              <a:gd name="connsiteY4" fmla="*/ 0 h 183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6054" h="1838027">
                <a:moveTo>
                  <a:pt x="0" y="0"/>
                </a:moveTo>
                <a:lnTo>
                  <a:pt x="3676054" y="0"/>
                </a:lnTo>
                <a:lnTo>
                  <a:pt x="3676054" y="1838027"/>
                </a:lnTo>
                <a:lnTo>
                  <a:pt x="0" y="18380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 smtClean="0"/>
              <a:t>Medical Dictionary</a:t>
            </a:r>
            <a:endParaRPr lang="en-US" sz="4400" kern="1200" dirty="0"/>
          </a:p>
        </p:txBody>
      </p:sp>
      <p:sp>
        <p:nvSpPr>
          <p:cNvPr id="9" name="Freeform 8"/>
          <p:cNvSpPr/>
          <p:nvPr/>
        </p:nvSpPr>
        <p:spPr>
          <a:xfrm>
            <a:off x="4288794" y="4328691"/>
            <a:ext cx="3676054" cy="1838027"/>
          </a:xfrm>
          <a:custGeom>
            <a:avLst/>
            <a:gdLst>
              <a:gd name="connsiteX0" fmla="*/ 0 w 3676054"/>
              <a:gd name="connsiteY0" fmla="*/ 0 h 1838027"/>
              <a:gd name="connsiteX1" fmla="*/ 3676054 w 3676054"/>
              <a:gd name="connsiteY1" fmla="*/ 0 h 1838027"/>
              <a:gd name="connsiteX2" fmla="*/ 3676054 w 3676054"/>
              <a:gd name="connsiteY2" fmla="*/ 1838027 h 1838027"/>
              <a:gd name="connsiteX3" fmla="*/ 0 w 3676054"/>
              <a:gd name="connsiteY3" fmla="*/ 1838027 h 1838027"/>
              <a:gd name="connsiteX4" fmla="*/ 0 w 3676054"/>
              <a:gd name="connsiteY4" fmla="*/ 0 h 183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6054" h="1838027">
                <a:moveTo>
                  <a:pt x="0" y="0"/>
                </a:moveTo>
                <a:lnTo>
                  <a:pt x="3676054" y="0"/>
                </a:lnTo>
                <a:lnTo>
                  <a:pt x="3676054" y="1838027"/>
                </a:lnTo>
                <a:lnTo>
                  <a:pt x="0" y="18380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kern="1200" dirty="0" smtClean="0"/>
              <a:t>Spell Checker</a:t>
            </a:r>
            <a:endParaRPr lang="en-US" sz="4400" kern="12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126821" y="3657601"/>
            <a:ext cx="0" cy="6710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98004" y="5363110"/>
            <a:ext cx="89385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63501" y="5330575"/>
            <a:ext cx="89385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09598" y="5178444"/>
            <a:ext cx="14897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INPUT Word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9054291" y="5145909"/>
            <a:ext cx="17541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OUTPUT Word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89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22626"/>
            <a:ext cx="12191998" cy="56353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 Extraction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CRUDE NER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3526" y="1469795"/>
            <a:ext cx="4123590" cy="412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1" y="5593423"/>
            <a:ext cx="11937089" cy="786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98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222626"/>
            <a:ext cx="12191998" cy="56353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 Extraction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MEDICAL DATA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2599" y="1879779"/>
            <a:ext cx="11658062" cy="4212642"/>
            <a:chOff x="1852491" y="2260559"/>
            <a:chExt cx="8464851" cy="3058775"/>
          </a:xfrm>
        </p:grpSpPr>
        <p:pic>
          <p:nvPicPr>
            <p:cNvPr id="8" name="Shape 2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11274" y="2260559"/>
              <a:ext cx="5406068" cy="305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Shape 2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52491" y="2260559"/>
              <a:ext cx="3058775" cy="3058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Shape 237"/>
          <p:cNvSpPr/>
          <p:nvPr/>
        </p:nvSpPr>
        <p:spPr>
          <a:xfrm>
            <a:off x="5380159" y="3113222"/>
            <a:ext cx="5503317" cy="522187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238"/>
          <p:cNvSpPr/>
          <p:nvPr/>
        </p:nvSpPr>
        <p:spPr>
          <a:xfrm>
            <a:off x="5380159" y="4949884"/>
            <a:ext cx="5503317" cy="522187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1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 Extraction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MEDICAL METADATA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55360603"/>
              </p:ext>
            </p:extLst>
          </p:nvPr>
        </p:nvGraphicFramePr>
        <p:xfrm>
          <a:off x="1699490" y="1863153"/>
          <a:ext cx="8358909" cy="4386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212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11BEF21-F856-4E3E-A347-38D62E79E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E11BEF21-F856-4E3E-A347-38D62E79E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1EDB969-C01F-4C25-95CC-179464D3E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1EDB969-C01F-4C25-95CC-179464D3EC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AEA976-1B7C-4048-A527-53FFD8624A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BAAEA976-1B7C-4048-A527-53FFD8624A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841267-DDA1-4B4D-958F-965B74F1A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8B841267-DDA1-4B4D-958F-965B74F1A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258F60-6A7D-4700-BA7A-62BA73C2C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59258F60-6A7D-4700-BA7A-62BA73C2CD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D36CF9-88E3-41F3-A959-BBDA8A222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27D36CF9-88E3-41F3-A959-BBDA8A222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371F793-6DB4-491E-A0BD-7AEEE7E0D1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6371F793-6DB4-491E-A0BD-7AEEE7E0D1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25FBAE-7872-431D-9388-089B83DBF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D325FBAE-7872-431D-9388-089B83DBF6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E738356-5B8C-4F01-81F0-96854C2A3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0E738356-5B8C-4F01-81F0-96854C2A3A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8FC34F-252F-4F2B-9771-FD1BB87AA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698FC34F-252F-4F2B-9771-FD1BB87AAE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2B7B6D8-6458-4CDE-A105-8B75F43A34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E2B7B6D8-6458-4CDE-A105-8B75F43A34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D8D357-04B9-42E2-92D0-1971625C4D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A0D8D357-04B9-42E2-92D0-1971625C4D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7806724-7CB3-4CB5-B39C-F7E9A7F2BD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37806724-7CB3-4CB5-B39C-F7E9A7F2BD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69D330C-19E6-420E-9EE8-29A87989DF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">
                                            <p:graphicEl>
                                              <a:dgm id="{B69D330C-19E6-420E-9EE8-29A87989DF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962DAC3-DF01-4799-8ED0-CFB762938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>
                                            <p:graphicEl>
                                              <a:dgm id="{C962DAC3-DF01-4799-8ED0-CFB762938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222626"/>
            <a:ext cx="12191998" cy="56353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Metadata Extraction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DOSAGE EXTRACTION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Shape 2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8317" y="1326864"/>
            <a:ext cx="3885456" cy="3885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639" y="5279432"/>
            <a:ext cx="8590905" cy="1259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83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Named Entity Extraction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885822" y="6136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516497436"/>
              </p:ext>
            </p:extLst>
          </p:nvPr>
        </p:nvGraphicFramePr>
        <p:xfrm>
          <a:off x="1692124" y="1564778"/>
          <a:ext cx="9097795" cy="4842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618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FFF3E70-4AFD-4233-A391-BBC9BA107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5FFF3E70-4AFD-4233-A391-BBC9BA1070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11AC11A-D843-40D1-A5F4-0138F896A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411AC11A-D843-40D1-A5F4-0138F896A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BB9554A-CB76-4D99-A06E-0C01EA76D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5BB9554A-CB76-4D99-A06E-0C01EA76D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007936F-C2C5-4141-B2EA-E00EB404B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graphicEl>
                                              <a:dgm id="{3007936F-C2C5-4141-B2EA-E00EB404B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22BB8BC-DC0C-4A20-AD73-4B758C9A3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222BB8BC-DC0C-4A20-AD73-4B758C9A3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8FCAE1B-E82B-4812-9407-18B8EEFEF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>
                                            <p:graphicEl>
                                              <a:dgm id="{98FCAE1B-E82B-4812-9407-18B8EEFEF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41554A1-1066-4A56-ABB0-32A24E0EAD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graphicEl>
                                              <a:dgm id="{D41554A1-1066-4A56-ABB0-32A24E0EAD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032AB6-CEFA-4A2B-BCBE-BB61830B6F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dgm id="{03032AB6-CEFA-4A2B-BCBE-BB61830B6F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A1ED805-1226-487D-B51B-13B91FDF2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graphicEl>
                                              <a:dgm id="{4A1ED805-1226-487D-B51B-13B91FDF2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F33C9AE-D50C-400B-B57B-FF207493D3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graphicEl>
                                              <a:dgm id="{8F33C9AE-D50C-400B-B57B-FF207493D3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5F76821-D2CE-450B-BD04-43E4093A87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graphicEl>
                                              <a:dgm id="{65F76821-D2CE-450B-BD04-43E4093A87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501F705-C8BF-4DAF-A114-57C4809AB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D501F705-C8BF-4DAF-A114-57C4809AB4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3D015A6-CF28-4421-A53A-5D38B66E4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>
                                            <p:graphicEl>
                                              <a:dgm id="{13D015A6-CF28-4421-A53A-5D38B66E42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4BAD61E-6A1D-4D5F-8C76-B0468490C5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>
                                            <p:graphicEl>
                                              <a:dgm id="{64BAD61E-6A1D-4D5F-8C76-B0468490C5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553D89C-545B-4762-A4CC-960F59921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>
                                            <p:graphicEl>
                                              <a:dgm id="{C553D89C-545B-4762-A4CC-960F599212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74C448A-8EDF-4828-9189-F2036FBCF8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>
                                            <p:graphicEl>
                                              <a:dgm id="{674C448A-8EDF-4828-9189-F2036FBCF8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24B48BD-718D-42CC-B091-87279AB94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>
                                            <p:graphicEl>
                                              <a:dgm id="{524B48BD-718D-42CC-B091-87279AB94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lvlAtOnc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Named Entity Extraction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24712" y="1216404"/>
            <a:ext cx="4437776" cy="56332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724712" y="1216404"/>
            <a:ext cx="4437776" cy="16442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152550" y="1335253"/>
            <a:ext cx="3598878" cy="426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672667" y="1974299"/>
            <a:ext cx="2600587" cy="290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4152551" y="2417473"/>
            <a:ext cx="1098958" cy="191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885822" y="6136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 SPACE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0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991898"/>
              </p:ext>
            </p:extLst>
          </p:nvPr>
        </p:nvGraphicFramePr>
        <p:xfrm>
          <a:off x="11045" y="323100"/>
          <a:ext cx="12191994" cy="612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18790065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09088245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23046248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63459807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87814578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9365338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9468224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40252532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97580404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55051353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14078349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17318313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88279480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6356015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97167138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27274542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1473982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973846613"/>
                    </a:ext>
                  </a:extLst>
                </a:gridCol>
              </a:tblGrid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513498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1448613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701586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314237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6355263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432457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725450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2504062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056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067822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1664885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5262402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0744046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258843"/>
                  </a:ext>
                </a:extLst>
              </a:tr>
              <a:tr h="214353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1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accent6"/>
                          </a:solidFill>
                          <a:latin typeface="Adobe Fan Heiti Std B" panose="020B0700000000000000" pitchFamily="34" charset="-128"/>
                          <a:ea typeface="Adobe Fan Heiti Std B" panose="020B0700000000000000" pitchFamily="34" charset="-128"/>
                        </a:rPr>
                        <a:t>0</a:t>
                      </a:r>
                      <a:endParaRPr lang="en-IN" sz="2000" dirty="0">
                        <a:solidFill>
                          <a:schemeClr val="accent6"/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endParaRPr>
                    </a:p>
                  </a:txBody>
                  <a:tcPr marL="103727" marR="103727" marT="51864" marB="518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8658360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-3153" y="3239"/>
            <a:ext cx="12192000" cy="6858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1528419" y="1199452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0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86503" y="1183133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0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26144" y="774555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0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27010" y="774555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0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3713" y="1570422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35877" y="2786838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79429" y="767676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54180" y="374445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07509" y="367566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96848" y="767676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354739" y="1570422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54179" y="6092850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1502" y="6075315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0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84810" y="1570422"/>
            <a:ext cx="5900941" cy="3751909"/>
            <a:chOff x="3584810" y="1570422"/>
            <a:chExt cx="5900941" cy="3751909"/>
          </a:xfrm>
        </p:grpSpPr>
        <p:sp>
          <p:nvSpPr>
            <p:cNvPr id="29" name="TextBox 28"/>
            <p:cNvSpPr txBox="1"/>
            <p:nvPr/>
          </p:nvSpPr>
          <p:spPr>
            <a:xfrm>
              <a:off x="3584810" y="1970532"/>
              <a:ext cx="499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chemeClr val="accent6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0</a:t>
              </a:r>
              <a:endParaRPr lang="en-IN" sz="2000" dirty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86502" y="1981549"/>
              <a:ext cx="499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chemeClr val="accent6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0</a:t>
              </a:r>
              <a:endParaRPr lang="en-IN" sz="2000" dirty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15914" y="1570422"/>
              <a:ext cx="499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chemeClr val="accent6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1</a:t>
              </a:r>
              <a:endParaRPr lang="en-IN" sz="2000" dirty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86218" y="2386728"/>
              <a:ext cx="4995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chemeClr val="accent6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1</a:t>
              </a:r>
              <a:endParaRPr lang="en-IN" sz="2000" dirty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607509" y="2842988"/>
              <a:ext cx="2136175" cy="1346243"/>
              <a:chOff x="5607509" y="2842988"/>
              <a:chExt cx="2136175" cy="1346243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607509" y="3173568"/>
                <a:ext cx="4995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dirty="0" smtClean="0">
                    <a:solidFill>
                      <a:schemeClr val="accent6">
                        <a:lumMod val="5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1</a:t>
                </a:r>
                <a:endParaRPr lang="en-IN" sz="6000" dirty="0">
                  <a:solidFill>
                    <a:schemeClr val="accent6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885976" y="3173567"/>
                <a:ext cx="4995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dirty="0" smtClean="0">
                    <a:solidFill>
                      <a:schemeClr val="accent6">
                        <a:lumMod val="5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1</a:t>
                </a:r>
                <a:endParaRPr lang="en-IN" sz="6000" dirty="0">
                  <a:solidFill>
                    <a:schemeClr val="accent6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244151" y="3173567"/>
                <a:ext cx="4995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dirty="0" smtClean="0">
                    <a:solidFill>
                      <a:schemeClr val="accent6">
                        <a:lumMod val="5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1</a:t>
                </a:r>
                <a:endParaRPr lang="en-IN" sz="6000" dirty="0">
                  <a:solidFill>
                    <a:schemeClr val="accent6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923352" y="3173567"/>
                <a:ext cx="4995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dirty="0" smtClean="0">
                    <a:solidFill>
                      <a:schemeClr val="accent6">
                        <a:lumMod val="5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1</a:t>
                </a:r>
                <a:endParaRPr lang="en-IN" sz="6000" dirty="0">
                  <a:solidFill>
                    <a:schemeClr val="accent6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519332" y="3173566"/>
                <a:ext cx="4995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0" dirty="0" smtClean="0">
                    <a:solidFill>
                      <a:schemeClr val="accent6">
                        <a:lumMod val="5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0</a:t>
                </a:r>
                <a:endParaRPr lang="en-IN" sz="6000" dirty="0">
                  <a:solidFill>
                    <a:schemeClr val="accent6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5731562" y="2842988"/>
                <a:ext cx="4995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 smtClean="0">
                    <a:solidFill>
                      <a:schemeClr val="accent6">
                        <a:lumMod val="5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0</a:t>
                </a:r>
                <a:endParaRPr lang="en-IN" sz="3200" dirty="0">
                  <a:solidFill>
                    <a:schemeClr val="accent6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402666" y="1959283"/>
              <a:ext cx="3646392" cy="3363048"/>
              <a:chOff x="4402666" y="1959283"/>
              <a:chExt cx="3646392" cy="3363048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4402666" y="1959283"/>
                <a:ext cx="931703" cy="3363048"/>
                <a:chOff x="4402666" y="1959283"/>
                <a:chExt cx="931703" cy="3363048"/>
              </a:xfrm>
            </p:grpSpPr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191043" y="3179004"/>
                  <a:ext cx="3363048" cy="923605"/>
                </a:xfrm>
                <a:prstGeom prst="rect">
                  <a:avLst/>
                </a:prstGeom>
              </p:spPr>
            </p:pic>
            <p:sp>
              <p:nvSpPr>
                <p:cNvPr id="46" name="TextBox 45"/>
                <p:cNvSpPr txBox="1"/>
                <p:nvPr/>
              </p:nvSpPr>
              <p:spPr>
                <a:xfrm>
                  <a:off x="4402666" y="3173568"/>
                  <a:ext cx="49953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6000" dirty="0" smtClean="0">
                      <a:solidFill>
                        <a:schemeClr val="accent6">
                          <a:lumMod val="50000"/>
                        </a:schemeClr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rPr>
                    <a:t>0</a:t>
                  </a:r>
                  <a:endParaRPr lang="en-IN" sz="6000" dirty="0">
                    <a:solidFill>
                      <a:schemeClr val="accent6">
                        <a:lumMod val="5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4904775" y="2842987"/>
                <a:ext cx="910361" cy="2072942"/>
                <a:chOff x="4904775" y="2842987"/>
                <a:chExt cx="910361" cy="2072942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4904775" y="2842987"/>
                  <a:ext cx="844092" cy="1346243"/>
                  <a:chOff x="4904775" y="2842987"/>
                  <a:chExt cx="844092" cy="1346243"/>
                </a:xfrm>
              </p:grpSpPr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4904775" y="3173567"/>
                    <a:ext cx="499533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60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1</a:t>
                    </a:r>
                    <a:endParaRPr lang="en-IN" sz="6000" dirty="0">
                      <a:solidFill>
                        <a:schemeClr val="accent6">
                          <a:lumMod val="50000"/>
                        </a:schemeClr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5249334" y="3173567"/>
                    <a:ext cx="499533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60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0</a:t>
                    </a:r>
                    <a:endParaRPr lang="en-IN" sz="6000" dirty="0">
                      <a:solidFill>
                        <a:schemeClr val="accent6">
                          <a:lumMod val="50000"/>
                        </a:schemeClr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5047052" y="2842987"/>
                    <a:ext cx="49953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0</a:t>
                    </a:r>
                    <a:endParaRPr lang="en-IN" sz="3200" dirty="0">
                      <a:solidFill>
                        <a:schemeClr val="accent6">
                          <a:lumMod val="50000"/>
                        </a:schemeClr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</p:grpSp>
            <p:grpSp>
              <p:nvGrpSpPr>
                <p:cNvPr id="4" name="Group 3"/>
                <p:cNvGrpSpPr/>
                <p:nvPr/>
              </p:nvGrpSpPr>
              <p:grpSpPr>
                <a:xfrm>
                  <a:off x="5257800" y="3767107"/>
                  <a:ext cx="557336" cy="1148822"/>
                  <a:chOff x="5257800" y="3767107"/>
                  <a:chExt cx="557336" cy="1148822"/>
                </a:xfrm>
              </p:grpSpPr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5257800" y="3900266"/>
                    <a:ext cx="499533" cy="10156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60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0</a:t>
                    </a:r>
                    <a:endParaRPr lang="en-IN" sz="6000" dirty="0">
                      <a:solidFill>
                        <a:schemeClr val="accent6">
                          <a:lumMod val="50000"/>
                        </a:schemeClr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 rot="1800000">
                    <a:off x="5315603" y="3767107"/>
                    <a:ext cx="49953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2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Adobe Fan Heiti Std B" panose="020B0700000000000000" pitchFamily="34" charset="-128"/>
                        <a:ea typeface="Adobe Fan Heiti Std B" panose="020B0700000000000000" pitchFamily="34" charset="-128"/>
                      </a:rPr>
                      <a:t>1</a:t>
                    </a:r>
                    <a:endParaRPr lang="en-IN" sz="3200" dirty="0">
                      <a:solidFill>
                        <a:schemeClr val="accent6">
                          <a:lumMod val="50000"/>
                        </a:schemeClr>
                      </a:solidFill>
                      <a:latin typeface="Adobe Fan Heiti Std B" panose="020B0700000000000000" pitchFamily="34" charset="-128"/>
                      <a:ea typeface="Adobe Fan Heiti Std B" panose="020B0700000000000000" pitchFamily="34" charset="-128"/>
                    </a:endParaRPr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5400000" flipH="1">
                <a:off x="6175487" y="3605616"/>
                <a:ext cx="4194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 smtClean="0">
                    <a:solidFill>
                      <a:schemeClr val="accent6">
                        <a:lumMod val="50000"/>
                      </a:schemeClr>
                    </a:solidFill>
                    <a:latin typeface="Adobe Fan Heiti Std B" panose="020B0700000000000000" pitchFamily="34" charset="-128"/>
                    <a:ea typeface="Adobe Fan Heiti Std B" panose="020B0700000000000000" pitchFamily="34" charset="-128"/>
                  </a:rPr>
                  <a:t>1</a:t>
                </a:r>
                <a:endParaRPr lang="en-IN" sz="3200" dirty="0">
                  <a:solidFill>
                    <a:schemeClr val="accent6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endParaRP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400000">
                <a:off x="6577445" y="3220191"/>
                <a:ext cx="1793361" cy="1149864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913230" y="3012554"/>
                <a:ext cx="818318" cy="749013"/>
              </a:xfrm>
              <a:prstGeom prst="rect">
                <a:avLst/>
              </a:prstGeom>
            </p:spPr>
          </p:pic>
        </p:grpSp>
      </p:grpSp>
      <p:sp>
        <p:nvSpPr>
          <p:cNvPr id="61" name="TextBox 60"/>
          <p:cNvSpPr txBox="1"/>
          <p:nvPr/>
        </p:nvSpPr>
        <p:spPr>
          <a:xfrm>
            <a:off x="1535877" y="767676"/>
            <a:ext cx="49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6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  <a:endParaRPr lang="en-IN" sz="2000" dirty="0">
              <a:solidFill>
                <a:schemeClr val="accent6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86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222626"/>
            <a:ext cx="12191998" cy="56353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Shape 2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8959" y="3049993"/>
            <a:ext cx="6228242" cy="160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83" y="1712907"/>
            <a:ext cx="5095563" cy="427551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Named Entity Extraction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885822" y="6136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35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222626"/>
            <a:ext cx="12191998" cy="56353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Shape 2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5107" y="1325039"/>
            <a:ext cx="3773278" cy="518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014" y="3003259"/>
            <a:ext cx="7513531" cy="1887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Named Entity Extraction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885822" y="6136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1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Generating Output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885822" y="6136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CLEAN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Shape 2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4940" y="1318475"/>
            <a:ext cx="11160925" cy="5300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517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Generating Output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885822" y="6136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MULTIPLE LANGUAGE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Shape 273"/>
          <p:cNvPicPr preferRelativeResize="0"/>
          <p:nvPr/>
        </p:nvPicPr>
        <p:blipFill rotWithShape="1">
          <a:blip r:embed="rId2">
            <a:alphaModFix/>
          </a:blip>
          <a:srcRect l="1630" t="-1739" r="741"/>
          <a:stretch/>
        </p:blipFill>
        <p:spPr>
          <a:xfrm>
            <a:off x="203699" y="1846375"/>
            <a:ext cx="11796186" cy="4126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80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22626"/>
            <a:ext cx="12191998" cy="56353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Generating Output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885822" y="6136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OVERLAY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2" y="1543050"/>
            <a:ext cx="4471988" cy="4471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86" y="1543050"/>
            <a:ext cx="4595813" cy="45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8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Interface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73368412"/>
              </p:ext>
            </p:extLst>
          </p:nvPr>
        </p:nvGraphicFramePr>
        <p:xfrm>
          <a:off x="2157835" y="13352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109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800EB09-F609-4795-96BE-073A76FA5B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800EB09-F609-4795-96BE-073A76FA5B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F056D02-3B9D-4A50-846D-4377ABD06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AF056D02-3B9D-4A50-846D-4377ABD06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159F9D6-9ACB-4472-AE32-44468B441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B159F9D6-9ACB-4472-AE32-44468B441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0696195-ED5C-4A00-89BB-29AF43021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graphicEl>
                                              <a:dgm id="{40696195-ED5C-4A00-89BB-29AF43021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558287D-E53F-446B-9BD5-048113F48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graphicEl>
                                              <a:dgm id="{1558287D-E53F-446B-9BD5-048113F48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C63DB7D-48C8-40C7-976B-7B4BFB705F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8C63DB7D-48C8-40C7-976B-7B4BFB705F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37A5B0-C5B8-4AFE-84A5-A751703D7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D637A5B0-C5B8-4AFE-84A5-A751703D7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Interface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8"/>
          <a:stretch/>
        </p:blipFill>
        <p:spPr>
          <a:xfrm>
            <a:off x="-2" y="-143937"/>
            <a:ext cx="12192000" cy="96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 -0.384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Interface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8"/>
          <a:stretch/>
        </p:blipFill>
        <p:spPr>
          <a:xfrm>
            <a:off x="0" y="-9908701"/>
            <a:ext cx="24428201" cy="192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1.00182 0.0025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9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9783" y="2950564"/>
            <a:ext cx="944482" cy="72160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0370590" y="2470702"/>
            <a:ext cx="1352647" cy="611747"/>
            <a:chOff x="7926969" y="3292772"/>
            <a:chExt cx="1352647" cy="611747"/>
          </a:xfrm>
        </p:grpSpPr>
        <p:sp>
          <p:nvSpPr>
            <p:cNvPr id="31" name="TextBox 30"/>
            <p:cNvSpPr txBox="1"/>
            <p:nvPr/>
          </p:nvSpPr>
          <p:spPr>
            <a:xfrm>
              <a:off x="7941950" y="3292772"/>
              <a:ext cx="1322686" cy="3077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1400" dirty="0" smtClean="0">
                  <a:solidFill>
                    <a:schemeClr val="tx1"/>
                  </a:solidFill>
                </a:rPr>
                <a:t>Character Level</a:t>
              </a:r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26969" y="3596742"/>
              <a:ext cx="1352647" cy="30777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1400" dirty="0" smtClean="0">
                  <a:solidFill>
                    <a:schemeClr val="bg1"/>
                  </a:solidFill>
                </a:rPr>
                <a:t>Sentence Level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633756" y="3920376"/>
            <a:ext cx="3852481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AZURE </a:t>
            </a:r>
          </a:p>
          <a:p>
            <a:pPr algn="ctr"/>
            <a:r>
              <a:rPr lang="en-IN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VISION</a:t>
            </a:r>
            <a:r>
              <a:rPr lang="en-I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4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</a:t>
            </a:r>
            <a:endParaRPr lang="en-I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8589" y="3054522"/>
            <a:ext cx="3877649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GOOGLE CLOUD </a:t>
            </a:r>
          </a:p>
          <a:p>
            <a:pPr algn="ctr"/>
            <a:r>
              <a:rPr lang="en-IN" sz="2400" dirty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VISION API</a:t>
            </a:r>
            <a:endParaRPr lang="en-IN" sz="2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Pipeline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6" y="1805190"/>
            <a:ext cx="3070371" cy="408475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508957" y="3494620"/>
            <a:ext cx="2324932" cy="851650"/>
            <a:chOff x="3508957" y="3494620"/>
            <a:chExt cx="2324932" cy="851650"/>
          </a:xfrm>
        </p:grpSpPr>
        <p:sp>
          <p:nvSpPr>
            <p:cNvPr id="4" name="Right Arrow 3"/>
            <p:cNvSpPr/>
            <p:nvPr/>
          </p:nvSpPr>
          <p:spPr>
            <a:xfrm>
              <a:off x="3508957" y="3494620"/>
              <a:ext cx="2324932" cy="851650"/>
            </a:xfrm>
            <a:prstGeom prst="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43695" y="3777724"/>
              <a:ext cx="2290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 smtClean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PRE-PROCESSING</a:t>
              </a:r>
              <a:endParaRPr lang="en-IN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56615" y="5453806"/>
            <a:ext cx="174076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Entity Extraction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698505" y="3746681"/>
            <a:ext cx="174076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Crude NER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6698505" y="2069321"/>
            <a:ext cx="174076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Draw Boundary Boxes</a:t>
            </a:r>
            <a:endParaRPr lang="en-IN" dirty="0"/>
          </a:p>
        </p:txBody>
      </p:sp>
      <p:grpSp>
        <p:nvGrpSpPr>
          <p:cNvPr id="21" name="Group 20"/>
          <p:cNvGrpSpPr/>
          <p:nvPr/>
        </p:nvGrpSpPr>
        <p:grpSpPr>
          <a:xfrm>
            <a:off x="5285064" y="2167627"/>
            <a:ext cx="1283516" cy="3640746"/>
            <a:chOff x="5578679" y="2167627"/>
            <a:chExt cx="1283516" cy="3640746"/>
          </a:xfrm>
        </p:grpSpPr>
        <p:sp>
          <p:nvSpPr>
            <p:cNvPr id="18" name="Right Arrow 17"/>
            <p:cNvSpPr/>
            <p:nvPr/>
          </p:nvSpPr>
          <p:spPr>
            <a:xfrm>
              <a:off x="5578679" y="5538152"/>
              <a:ext cx="1283516" cy="270221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5578679" y="3785334"/>
              <a:ext cx="1283516" cy="270221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5578679" y="2167627"/>
              <a:ext cx="1283516" cy="270221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2" name="Right Arrow 21"/>
          <p:cNvSpPr/>
          <p:nvPr/>
        </p:nvSpPr>
        <p:spPr>
          <a:xfrm rot="21131142">
            <a:off x="2991355" y="1920525"/>
            <a:ext cx="1500229" cy="299959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25"/>
          <p:cNvGrpSpPr/>
          <p:nvPr/>
        </p:nvGrpSpPr>
        <p:grpSpPr>
          <a:xfrm>
            <a:off x="4505010" y="1386669"/>
            <a:ext cx="2507809" cy="909259"/>
            <a:chOff x="5742714" y="1443034"/>
            <a:chExt cx="2507809" cy="90925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714" y="1443034"/>
              <a:ext cx="865876" cy="83257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673448" y="1982961"/>
              <a:ext cx="1577075" cy="369332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Fix Orientation</a:t>
              </a:r>
              <a:endParaRPr lang="en-IN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314273" y="2138720"/>
            <a:ext cx="2071298" cy="946170"/>
            <a:chOff x="5833889" y="2971083"/>
            <a:chExt cx="2071298" cy="94617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889" y="2971083"/>
              <a:ext cx="1027213" cy="94617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73448" y="3476879"/>
              <a:ext cx="1231739" cy="369332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Fix Spelling</a:t>
              </a:r>
              <a:endParaRPr lang="en-IN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125723" y="3753237"/>
            <a:ext cx="2602715" cy="895829"/>
            <a:chOff x="5833006" y="4494395"/>
            <a:chExt cx="2602715" cy="895829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006" y="4494395"/>
              <a:ext cx="912449" cy="823059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771243" y="4743893"/>
              <a:ext cx="1664478" cy="646331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Extract Medical </a:t>
              </a:r>
            </a:p>
            <a:p>
              <a:pPr algn="ctr"/>
              <a:r>
                <a:rPr lang="en-IN" dirty="0" smtClean="0"/>
                <a:t>Data</a:t>
              </a:r>
              <a:endParaRPr lang="en-IN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12529" y="5816986"/>
            <a:ext cx="1044286" cy="680721"/>
            <a:chOff x="7494655" y="3185056"/>
            <a:chExt cx="1044286" cy="680721"/>
          </a:xfrm>
        </p:grpSpPr>
        <p:sp>
          <p:nvSpPr>
            <p:cNvPr id="45" name="TextBox 44"/>
            <p:cNvSpPr txBox="1"/>
            <p:nvPr/>
          </p:nvSpPr>
          <p:spPr>
            <a:xfrm>
              <a:off x="7500107" y="3185056"/>
              <a:ext cx="1038834" cy="3385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1600" dirty="0" smtClean="0">
                  <a:solidFill>
                    <a:schemeClr val="tx1"/>
                  </a:solidFill>
                </a:rPr>
                <a:t>Corrected</a:t>
              </a:r>
              <a:endParaRPr lang="en-IN" sz="1600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94655" y="3527223"/>
              <a:ext cx="1044286" cy="33855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1600" dirty="0" smtClean="0"/>
                <a:t>Fresh</a:t>
              </a:r>
              <a:endParaRPr lang="en-IN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58292" y="5499439"/>
            <a:ext cx="3346158" cy="835998"/>
            <a:chOff x="4757997" y="5625274"/>
            <a:chExt cx="3346158" cy="835998"/>
          </a:xfrm>
        </p:grpSpPr>
        <p:grpSp>
          <p:nvGrpSpPr>
            <p:cNvPr id="41" name="Group 40"/>
            <p:cNvGrpSpPr/>
            <p:nvPr/>
          </p:nvGrpSpPr>
          <p:grpSpPr>
            <a:xfrm rot="10800000">
              <a:off x="7288937" y="5625274"/>
              <a:ext cx="815218" cy="815218"/>
              <a:chOff x="5829174" y="5656710"/>
              <a:chExt cx="815218" cy="815218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0000">
                <a:off x="5849366" y="5656710"/>
                <a:ext cx="762183" cy="815218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500000">
                <a:off x="5855691" y="5673487"/>
                <a:ext cx="762183" cy="815218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4757997" y="6138107"/>
              <a:ext cx="2442906" cy="323165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1500" dirty="0" smtClean="0"/>
                <a:t>Generate Digital Prescription</a:t>
              </a:r>
              <a:endParaRPr lang="en-IN" sz="15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85065" y="5730765"/>
              <a:ext cx="1915838" cy="323165"/>
            </a:xfrm>
            <a:prstGeom prst="rect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1500" dirty="0" smtClean="0"/>
                <a:t>Get Dosage Data</a:t>
              </a:r>
              <a:endParaRPr lang="en-IN" sz="15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453019" y="2840771"/>
            <a:ext cx="1345962" cy="2121735"/>
            <a:chOff x="5528520" y="2923803"/>
            <a:chExt cx="1345962" cy="2121735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520" y="2923803"/>
              <a:ext cx="1345961" cy="17821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3" name="TextBox 62"/>
            <p:cNvSpPr txBox="1"/>
            <p:nvPr/>
          </p:nvSpPr>
          <p:spPr>
            <a:xfrm>
              <a:off x="5528520" y="4676206"/>
              <a:ext cx="1345962" cy="36933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Create PDFs</a:t>
              </a:r>
              <a:endParaRPr lang="en-IN" dirty="0"/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3028425" y="3882035"/>
            <a:ext cx="2126713" cy="135201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ight Arrow 65"/>
          <p:cNvSpPr/>
          <p:nvPr/>
        </p:nvSpPr>
        <p:spPr>
          <a:xfrm rot="20362886">
            <a:off x="2928906" y="5127044"/>
            <a:ext cx="2319004" cy="143393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ight Arrow 66"/>
          <p:cNvSpPr/>
          <p:nvPr/>
        </p:nvSpPr>
        <p:spPr>
          <a:xfrm rot="900000">
            <a:off x="3008059" y="2721810"/>
            <a:ext cx="2194374" cy="131506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1320">
            <a:off x="7098826" y="1835684"/>
            <a:ext cx="1227174" cy="72160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15471">
            <a:off x="9064363" y="4739874"/>
            <a:ext cx="912876" cy="7064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744077" y="3054461"/>
            <a:ext cx="1762124" cy="1762124"/>
            <a:chOff x="5081346" y="4774204"/>
            <a:chExt cx="1762124" cy="1762124"/>
          </a:xfrm>
        </p:grpSpPr>
        <p:sp>
          <p:nvSpPr>
            <p:cNvPr id="6" name="Oval 5"/>
            <p:cNvSpPr/>
            <p:nvPr/>
          </p:nvSpPr>
          <p:spPr>
            <a:xfrm>
              <a:off x="5081346" y="4774204"/>
              <a:ext cx="1762124" cy="176212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77857" y="5239767"/>
              <a:ext cx="13360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800" dirty="0" smtClean="0">
                  <a:solidFill>
                    <a:schemeClr val="bg1"/>
                  </a:solidFill>
                  <a:latin typeface="Myriad Pro" panose="020B0503030403020204" pitchFamily="34" charset="0"/>
                </a:rPr>
                <a:t>OCR</a:t>
              </a:r>
              <a:endParaRPr lang="en-IN" sz="48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2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20143 -2.59259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3568 1.48148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84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53567 4.07407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44258 -7.40741E-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35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0.44531 1.85185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66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44609 -2.59259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3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2" grpId="0" animBg="1"/>
      <p:bldP spid="22" grpId="1" animBg="1"/>
      <p:bldP spid="65" grpId="0" animBg="1"/>
      <p:bldP spid="66" grpId="0" animBg="1"/>
      <p:bldP spid="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Survey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7011492"/>
              </p:ext>
            </p:extLst>
          </p:nvPr>
        </p:nvGraphicFramePr>
        <p:xfrm>
          <a:off x="2157835" y="13352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50264" y="2119744"/>
            <a:ext cx="221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61.3%</a:t>
            </a:r>
            <a:endParaRPr lang="en-IN" sz="3200" dirty="0">
              <a:solidFill>
                <a:srgbClr val="7030A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5421" y="3752198"/>
            <a:ext cx="221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82.1%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598" y="5384652"/>
            <a:ext cx="221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srgbClr val="00B0F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3.2</a:t>
            </a:r>
            <a:endParaRPr lang="en-IN" sz="3200" dirty="0">
              <a:solidFill>
                <a:srgbClr val="00B0F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2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800EB09-F609-4795-96BE-073A76FA5B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800EB09-F609-4795-96BE-073A76FA5B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F056D02-3B9D-4A50-846D-4377ABD06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AF056D02-3B9D-4A50-846D-4377ABD065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159F9D6-9ACB-4472-AE32-44468B4413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B159F9D6-9ACB-4472-AE32-44468B4413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0696195-ED5C-4A00-89BB-29AF43021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40696195-ED5C-4A00-89BB-29AF43021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558287D-E53F-446B-9BD5-048113F48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1558287D-E53F-446B-9BD5-048113F486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C63DB7D-48C8-40C7-976B-7B4BFB705F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8C63DB7D-48C8-40C7-976B-7B4BFB705F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37A5B0-C5B8-4AFE-84A5-A751703D7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D637A5B0-C5B8-4AFE-84A5-A751703D7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-6427" y="0"/>
            <a:ext cx="6124692" cy="6862047"/>
            <a:chOff x="-6427" y="0"/>
            <a:chExt cx="6124692" cy="6862047"/>
          </a:xfrm>
        </p:grpSpPr>
        <p:sp>
          <p:nvSpPr>
            <p:cNvPr id="6" name="Rectangle 5"/>
            <p:cNvSpPr/>
            <p:nvPr/>
          </p:nvSpPr>
          <p:spPr>
            <a:xfrm>
              <a:off x="-6427" y="0"/>
              <a:ext cx="6093104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23"/>
            <a:stretch/>
          </p:blipFill>
          <p:spPr>
            <a:xfrm>
              <a:off x="3036397" y="341661"/>
              <a:ext cx="3081868" cy="652038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26075" y="341661"/>
              <a:ext cx="42976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7200" dirty="0" smtClean="0">
                  <a:solidFill>
                    <a:schemeClr val="bg1"/>
                  </a:solidFill>
                  <a:latin typeface="Myriad Pro" panose="020B0503030403020204" pitchFamily="34" charset="0"/>
                </a:rPr>
                <a:t>Enhancing</a:t>
              </a:r>
            </a:p>
            <a:p>
              <a:pPr algn="r"/>
              <a:r>
                <a:rPr lang="en-IN" sz="7200" dirty="0" smtClean="0">
                  <a:solidFill>
                    <a:schemeClr val="bg1"/>
                  </a:solidFill>
                  <a:latin typeface="Myriad Pro" panose="020B0503030403020204" pitchFamily="34" charset="0"/>
                </a:rPr>
                <a:t>TEXT</a:t>
              </a:r>
              <a:endParaRPr lang="en-IN" sz="72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84787" y="0"/>
            <a:ext cx="6118043" cy="6862047"/>
            <a:chOff x="6093254" y="0"/>
            <a:chExt cx="6118043" cy="6862047"/>
          </a:xfrm>
        </p:grpSpPr>
        <p:sp>
          <p:nvSpPr>
            <p:cNvPr id="5" name="Rectangle 4"/>
            <p:cNvSpPr/>
            <p:nvPr/>
          </p:nvSpPr>
          <p:spPr>
            <a:xfrm>
              <a:off x="6093254" y="0"/>
              <a:ext cx="6118043" cy="6858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0472" y="341661"/>
              <a:ext cx="42976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200" dirty="0" smtClean="0">
                  <a:solidFill>
                    <a:schemeClr val="bg1"/>
                  </a:solidFill>
                  <a:latin typeface="Myriad Pro" panose="020B0503030403020204" pitchFamily="34" charset="0"/>
                </a:rPr>
                <a:t>Enriching</a:t>
              </a:r>
            </a:p>
            <a:p>
              <a:r>
                <a:rPr lang="en-IN" sz="7200" dirty="0" smtClean="0">
                  <a:solidFill>
                    <a:schemeClr val="bg1"/>
                  </a:solidFill>
                  <a:latin typeface="Myriad Pro" panose="020B0503030403020204" pitchFamily="34" charset="0"/>
                </a:rPr>
                <a:t>LIVES</a:t>
              </a:r>
              <a:endParaRPr lang="en-IN" sz="7200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45" r="-3780"/>
            <a:stretch/>
          </p:blipFill>
          <p:spPr>
            <a:xfrm>
              <a:off x="6096505" y="341661"/>
              <a:ext cx="3530600" cy="6520386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-6427" y="0"/>
            <a:ext cx="12209257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803405" y="2591230"/>
            <a:ext cx="530274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1219170" latinLnBrk="1"/>
            <a:r>
              <a:rPr lang="en-US" altLang="ko-KR" sz="9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DEMO</a:t>
            </a:r>
            <a:endParaRPr lang="en-US" altLang="ko-KR" sz="9600" b="1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48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6"/>
          </a:xfrm>
        </p:spPr>
      </p:pic>
    </p:spTree>
    <p:extLst>
      <p:ext uri="{BB962C8B-B14F-4D97-AF65-F5344CB8AC3E}">
        <p14:creationId xmlns:p14="http://schemas.microsoft.com/office/powerpoint/2010/main" val="42545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6076950" y="2295955"/>
            <a:ext cx="469202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1219170" latinLnBrk="1"/>
            <a:r>
              <a:rPr lang="en-US" altLang="ko-KR" sz="7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386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Pre-Processing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709530" y="2261944"/>
            <a:ext cx="2647157" cy="4077443"/>
            <a:chOff x="709530" y="2261944"/>
            <a:chExt cx="2647157" cy="4077443"/>
          </a:xfrm>
        </p:grpSpPr>
        <p:sp>
          <p:nvSpPr>
            <p:cNvPr id="24" name="Freeform 23"/>
            <p:cNvSpPr/>
            <p:nvPr/>
          </p:nvSpPr>
          <p:spPr>
            <a:xfrm rot="16200000">
              <a:off x="444815" y="2526659"/>
              <a:ext cx="3176588" cy="2647157"/>
            </a:xfrm>
            <a:custGeom>
              <a:avLst/>
              <a:gdLst>
                <a:gd name="connsiteX0" fmla="*/ 0 w 2647156"/>
                <a:gd name="connsiteY0" fmla="*/ 132358 h 3176587"/>
                <a:gd name="connsiteX1" fmla="*/ 132358 w 2647156"/>
                <a:gd name="connsiteY1" fmla="*/ 0 h 3176587"/>
                <a:gd name="connsiteX2" fmla="*/ 2514798 w 2647156"/>
                <a:gd name="connsiteY2" fmla="*/ 0 h 3176587"/>
                <a:gd name="connsiteX3" fmla="*/ 2647156 w 2647156"/>
                <a:gd name="connsiteY3" fmla="*/ 132358 h 3176587"/>
                <a:gd name="connsiteX4" fmla="*/ 2647156 w 2647156"/>
                <a:gd name="connsiteY4" fmla="*/ 3044229 h 3176587"/>
                <a:gd name="connsiteX5" fmla="*/ 2514798 w 2647156"/>
                <a:gd name="connsiteY5" fmla="*/ 3176587 h 3176587"/>
                <a:gd name="connsiteX6" fmla="*/ 132358 w 2647156"/>
                <a:gd name="connsiteY6" fmla="*/ 3176587 h 3176587"/>
                <a:gd name="connsiteX7" fmla="*/ 0 w 2647156"/>
                <a:gd name="connsiteY7" fmla="*/ 3044229 h 3176587"/>
                <a:gd name="connsiteX8" fmla="*/ 0 w 2647156"/>
                <a:gd name="connsiteY8" fmla="*/ 132358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7156" h="3176587">
                  <a:moveTo>
                    <a:pt x="2536857" y="1"/>
                  </a:moveTo>
                  <a:cubicBezTo>
                    <a:pt x="2597773" y="1"/>
                    <a:pt x="2647156" y="71111"/>
                    <a:pt x="2647156" y="158830"/>
                  </a:cubicBezTo>
                  <a:lnTo>
                    <a:pt x="2647156" y="3017757"/>
                  </a:lnTo>
                  <a:cubicBezTo>
                    <a:pt x="2647156" y="3105476"/>
                    <a:pt x="2597773" y="3176586"/>
                    <a:pt x="2536857" y="3176586"/>
                  </a:cubicBezTo>
                  <a:lnTo>
                    <a:pt x="110299" y="3176586"/>
                  </a:lnTo>
                  <a:cubicBezTo>
                    <a:pt x="49383" y="3176586"/>
                    <a:pt x="0" y="3105476"/>
                    <a:pt x="0" y="3017757"/>
                  </a:cubicBezTo>
                  <a:lnTo>
                    <a:pt x="0" y="158830"/>
                  </a:lnTo>
                  <a:cubicBezTo>
                    <a:pt x="0" y="71111"/>
                    <a:pt x="49383" y="1"/>
                    <a:pt x="110299" y="1"/>
                  </a:cubicBezTo>
                  <a:lnTo>
                    <a:pt x="2536857" y="1"/>
                  </a:ln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571785" tIns="75437" rIns="97791" bIns="2117726" numCol="1" spcCol="1270" anchor="t" anchorCtr="0">
              <a:noAutofit/>
            </a:bodyPr>
            <a:lstStyle/>
            <a:p>
              <a:pPr lvl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245274" y="3162800"/>
              <a:ext cx="1972131" cy="3176587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9154" rIns="0" bIns="0" numCol="1" spcCol="1270" anchor="t" anchorCtr="0">
              <a:noAutofit/>
            </a:bodyPr>
            <a:lstStyle/>
            <a:p>
              <a:pPr lvl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Parsing Background Color</a:t>
              </a:r>
              <a:endParaRPr lang="en-US" sz="2600" kern="1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251481" y="2261944"/>
            <a:ext cx="2832458" cy="4215903"/>
            <a:chOff x="3251481" y="2261944"/>
            <a:chExt cx="2832458" cy="4215903"/>
          </a:xfrm>
        </p:grpSpPr>
        <p:sp>
          <p:nvSpPr>
            <p:cNvPr id="26" name="Freeform 25"/>
            <p:cNvSpPr/>
            <p:nvPr/>
          </p:nvSpPr>
          <p:spPr>
            <a:xfrm rot="16200000">
              <a:off x="3172067" y="2526659"/>
              <a:ext cx="3176588" cy="2647157"/>
            </a:xfrm>
            <a:custGeom>
              <a:avLst/>
              <a:gdLst>
                <a:gd name="connsiteX0" fmla="*/ 0 w 2647156"/>
                <a:gd name="connsiteY0" fmla="*/ 132358 h 3176587"/>
                <a:gd name="connsiteX1" fmla="*/ 132358 w 2647156"/>
                <a:gd name="connsiteY1" fmla="*/ 0 h 3176587"/>
                <a:gd name="connsiteX2" fmla="*/ 2514798 w 2647156"/>
                <a:gd name="connsiteY2" fmla="*/ 0 h 3176587"/>
                <a:gd name="connsiteX3" fmla="*/ 2647156 w 2647156"/>
                <a:gd name="connsiteY3" fmla="*/ 132358 h 3176587"/>
                <a:gd name="connsiteX4" fmla="*/ 2647156 w 2647156"/>
                <a:gd name="connsiteY4" fmla="*/ 3044229 h 3176587"/>
                <a:gd name="connsiteX5" fmla="*/ 2514798 w 2647156"/>
                <a:gd name="connsiteY5" fmla="*/ 3176587 h 3176587"/>
                <a:gd name="connsiteX6" fmla="*/ 132358 w 2647156"/>
                <a:gd name="connsiteY6" fmla="*/ 3176587 h 3176587"/>
                <a:gd name="connsiteX7" fmla="*/ 0 w 2647156"/>
                <a:gd name="connsiteY7" fmla="*/ 3044229 h 3176587"/>
                <a:gd name="connsiteX8" fmla="*/ 0 w 2647156"/>
                <a:gd name="connsiteY8" fmla="*/ 132358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7156" h="3176587">
                  <a:moveTo>
                    <a:pt x="2536857" y="1"/>
                  </a:moveTo>
                  <a:cubicBezTo>
                    <a:pt x="2597773" y="1"/>
                    <a:pt x="2647156" y="71111"/>
                    <a:pt x="2647156" y="158830"/>
                  </a:cubicBezTo>
                  <a:lnTo>
                    <a:pt x="2647156" y="3017757"/>
                  </a:lnTo>
                  <a:cubicBezTo>
                    <a:pt x="2647156" y="3105476"/>
                    <a:pt x="2597773" y="3176586"/>
                    <a:pt x="2536857" y="3176586"/>
                  </a:cubicBezTo>
                  <a:lnTo>
                    <a:pt x="110299" y="3176586"/>
                  </a:lnTo>
                  <a:cubicBezTo>
                    <a:pt x="49383" y="3176586"/>
                    <a:pt x="0" y="3105476"/>
                    <a:pt x="0" y="3017757"/>
                  </a:cubicBezTo>
                  <a:lnTo>
                    <a:pt x="0" y="158830"/>
                  </a:lnTo>
                  <a:cubicBezTo>
                    <a:pt x="0" y="71111"/>
                    <a:pt x="49383" y="1"/>
                    <a:pt x="110299" y="1"/>
                  </a:cubicBezTo>
                  <a:lnTo>
                    <a:pt x="2536857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571785" tIns="75438" rIns="97791" bIns="2117726" numCol="1" spcCol="1270" anchor="t" anchorCtr="0">
              <a:noAutofit/>
            </a:bodyPr>
            <a:lstStyle/>
            <a:p>
              <a:pPr lvl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 dirty="0"/>
            </a:p>
          </p:txBody>
        </p:sp>
        <p:sp>
          <p:nvSpPr>
            <p:cNvPr id="27" name="Flowchart: Extract 26"/>
            <p:cNvSpPr/>
            <p:nvPr/>
          </p:nvSpPr>
          <p:spPr>
            <a:xfrm rot="5400000">
              <a:off x="3216660" y="4785916"/>
              <a:ext cx="466715" cy="397073"/>
            </a:xfrm>
            <a:prstGeom prst="flowChartExtra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3850214" y="3301260"/>
              <a:ext cx="1972131" cy="3176587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9154" rIns="0" bIns="0" numCol="1" spcCol="1270" anchor="t" anchorCtr="0">
              <a:noAutofit/>
            </a:bodyPr>
            <a:lstStyle/>
            <a:p>
              <a:pPr lvl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Isolating The Foreground</a:t>
              </a:r>
              <a:endParaRPr lang="en-US" sz="2600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991288" y="2261944"/>
            <a:ext cx="2832457" cy="4215904"/>
            <a:chOff x="5991288" y="2261944"/>
            <a:chExt cx="2832457" cy="4215904"/>
          </a:xfrm>
        </p:grpSpPr>
        <p:sp>
          <p:nvSpPr>
            <p:cNvPr id="29" name="Freeform 28"/>
            <p:cNvSpPr/>
            <p:nvPr/>
          </p:nvSpPr>
          <p:spPr>
            <a:xfrm rot="16200000">
              <a:off x="5911873" y="2526659"/>
              <a:ext cx="3176588" cy="2647157"/>
            </a:xfrm>
            <a:custGeom>
              <a:avLst/>
              <a:gdLst>
                <a:gd name="connsiteX0" fmla="*/ 0 w 2647156"/>
                <a:gd name="connsiteY0" fmla="*/ 132358 h 3176587"/>
                <a:gd name="connsiteX1" fmla="*/ 132358 w 2647156"/>
                <a:gd name="connsiteY1" fmla="*/ 0 h 3176587"/>
                <a:gd name="connsiteX2" fmla="*/ 2514798 w 2647156"/>
                <a:gd name="connsiteY2" fmla="*/ 0 h 3176587"/>
                <a:gd name="connsiteX3" fmla="*/ 2647156 w 2647156"/>
                <a:gd name="connsiteY3" fmla="*/ 132358 h 3176587"/>
                <a:gd name="connsiteX4" fmla="*/ 2647156 w 2647156"/>
                <a:gd name="connsiteY4" fmla="*/ 3044229 h 3176587"/>
                <a:gd name="connsiteX5" fmla="*/ 2514798 w 2647156"/>
                <a:gd name="connsiteY5" fmla="*/ 3176587 h 3176587"/>
                <a:gd name="connsiteX6" fmla="*/ 132358 w 2647156"/>
                <a:gd name="connsiteY6" fmla="*/ 3176587 h 3176587"/>
                <a:gd name="connsiteX7" fmla="*/ 0 w 2647156"/>
                <a:gd name="connsiteY7" fmla="*/ 3044229 h 3176587"/>
                <a:gd name="connsiteX8" fmla="*/ 0 w 2647156"/>
                <a:gd name="connsiteY8" fmla="*/ 132358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7156" h="3176587">
                  <a:moveTo>
                    <a:pt x="2536857" y="1"/>
                  </a:moveTo>
                  <a:cubicBezTo>
                    <a:pt x="2597773" y="1"/>
                    <a:pt x="2647156" y="71111"/>
                    <a:pt x="2647156" y="158830"/>
                  </a:cubicBezTo>
                  <a:lnTo>
                    <a:pt x="2647156" y="3017757"/>
                  </a:lnTo>
                  <a:cubicBezTo>
                    <a:pt x="2647156" y="3105476"/>
                    <a:pt x="2597773" y="3176586"/>
                    <a:pt x="2536857" y="3176586"/>
                  </a:cubicBezTo>
                  <a:lnTo>
                    <a:pt x="110299" y="3176586"/>
                  </a:lnTo>
                  <a:cubicBezTo>
                    <a:pt x="49383" y="3176586"/>
                    <a:pt x="0" y="3105476"/>
                    <a:pt x="0" y="3017757"/>
                  </a:cubicBezTo>
                  <a:lnTo>
                    <a:pt x="0" y="158830"/>
                  </a:lnTo>
                  <a:cubicBezTo>
                    <a:pt x="0" y="71111"/>
                    <a:pt x="49383" y="1"/>
                    <a:pt x="110299" y="1"/>
                  </a:cubicBezTo>
                  <a:lnTo>
                    <a:pt x="2536857" y="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571785" tIns="75438" rIns="97791" bIns="2117725" numCol="1" spcCol="1270" anchor="t" anchorCtr="0">
              <a:noAutofit/>
            </a:bodyPr>
            <a:lstStyle/>
            <a:p>
              <a:pPr lvl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  <p:sp>
          <p:nvSpPr>
            <p:cNvPr id="30" name="Flowchart: Extract 29"/>
            <p:cNvSpPr/>
            <p:nvPr/>
          </p:nvSpPr>
          <p:spPr>
            <a:xfrm rot="5400000">
              <a:off x="5956467" y="4785916"/>
              <a:ext cx="466715" cy="397073"/>
            </a:xfrm>
            <a:prstGeom prst="flowChartExtra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6619988" y="3301261"/>
              <a:ext cx="1972131" cy="3176587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9154" rIns="0" bIns="0" numCol="1" spcCol="1270" anchor="t" anchorCtr="0">
              <a:noAutofit/>
            </a:bodyPr>
            <a:lstStyle/>
            <a:p>
              <a:pPr lvl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Color Palette Quantization</a:t>
              </a:r>
              <a:endParaRPr lang="en-US" sz="2600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678152" y="2261944"/>
            <a:ext cx="2885400" cy="4224550"/>
            <a:chOff x="8678152" y="2261944"/>
            <a:chExt cx="2885400" cy="4224550"/>
          </a:xfrm>
        </p:grpSpPr>
        <p:sp>
          <p:nvSpPr>
            <p:cNvPr id="32" name="Freeform 31"/>
            <p:cNvSpPr/>
            <p:nvPr/>
          </p:nvSpPr>
          <p:spPr>
            <a:xfrm rot="16200000">
              <a:off x="8651680" y="2526659"/>
              <a:ext cx="3176588" cy="2647157"/>
            </a:xfrm>
            <a:custGeom>
              <a:avLst/>
              <a:gdLst>
                <a:gd name="connsiteX0" fmla="*/ 0 w 2647156"/>
                <a:gd name="connsiteY0" fmla="*/ 132358 h 3176587"/>
                <a:gd name="connsiteX1" fmla="*/ 132358 w 2647156"/>
                <a:gd name="connsiteY1" fmla="*/ 0 h 3176587"/>
                <a:gd name="connsiteX2" fmla="*/ 2514798 w 2647156"/>
                <a:gd name="connsiteY2" fmla="*/ 0 h 3176587"/>
                <a:gd name="connsiteX3" fmla="*/ 2647156 w 2647156"/>
                <a:gd name="connsiteY3" fmla="*/ 132358 h 3176587"/>
                <a:gd name="connsiteX4" fmla="*/ 2647156 w 2647156"/>
                <a:gd name="connsiteY4" fmla="*/ 3044229 h 3176587"/>
                <a:gd name="connsiteX5" fmla="*/ 2514798 w 2647156"/>
                <a:gd name="connsiteY5" fmla="*/ 3176587 h 3176587"/>
                <a:gd name="connsiteX6" fmla="*/ 132358 w 2647156"/>
                <a:gd name="connsiteY6" fmla="*/ 3176587 h 3176587"/>
                <a:gd name="connsiteX7" fmla="*/ 0 w 2647156"/>
                <a:gd name="connsiteY7" fmla="*/ 3044229 h 3176587"/>
                <a:gd name="connsiteX8" fmla="*/ 0 w 2647156"/>
                <a:gd name="connsiteY8" fmla="*/ 132358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7156" h="3176587">
                  <a:moveTo>
                    <a:pt x="2536857" y="1"/>
                  </a:moveTo>
                  <a:cubicBezTo>
                    <a:pt x="2597773" y="1"/>
                    <a:pt x="2647156" y="71111"/>
                    <a:pt x="2647156" y="158830"/>
                  </a:cubicBezTo>
                  <a:lnTo>
                    <a:pt x="2647156" y="3017757"/>
                  </a:lnTo>
                  <a:cubicBezTo>
                    <a:pt x="2647156" y="3105476"/>
                    <a:pt x="2597773" y="3176586"/>
                    <a:pt x="2536857" y="3176586"/>
                  </a:cubicBezTo>
                  <a:lnTo>
                    <a:pt x="110299" y="3176586"/>
                  </a:lnTo>
                  <a:cubicBezTo>
                    <a:pt x="49383" y="3176586"/>
                    <a:pt x="0" y="3105476"/>
                    <a:pt x="0" y="3017757"/>
                  </a:cubicBezTo>
                  <a:lnTo>
                    <a:pt x="0" y="158830"/>
                  </a:lnTo>
                  <a:cubicBezTo>
                    <a:pt x="0" y="71111"/>
                    <a:pt x="49383" y="1"/>
                    <a:pt x="110299" y="1"/>
                  </a:cubicBezTo>
                  <a:lnTo>
                    <a:pt x="2536857" y="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571785" tIns="75438" rIns="97791" bIns="2117725" numCol="1" spcCol="1270" anchor="t" anchorCtr="0">
              <a:noAutofit/>
            </a:bodyPr>
            <a:lstStyle/>
            <a:p>
              <a:pPr lvl="0" algn="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200" kern="1200"/>
            </a:p>
          </p:txBody>
        </p:sp>
        <p:sp>
          <p:nvSpPr>
            <p:cNvPr id="33" name="Flowchart: Extract 32"/>
            <p:cNvSpPr/>
            <p:nvPr/>
          </p:nvSpPr>
          <p:spPr>
            <a:xfrm rot="5400000">
              <a:off x="8643331" y="4785915"/>
              <a:ext cx="466715" cy="397073"/>
            </a:xfrm>
            <a:prstGeom prst="flowChartExtra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9207583" y="3309907"/>
              <a:ext cx="2136594" cy="3176587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9154" rIns="0" bIns="0" numCol="1" spcCol="1270" anchor="t" anchorCtr="0">
              <a:noAutofit/>
            </a:bodyPr>
            <a:lstStyle/>
            <a:p>
              <a:pPr lvl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Contrast Enhancement</a:t>
              </a:r>
              <a:endParaRPr lang="en-US" sz="2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781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1222626"/>
            <a:ext cx="12191998" cy="56353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Pre-Processing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Shape 1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2183" y="1256088"/>
            <a:ext cx="3526440" cy="502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834" y="1267725"/>
            <a:ext cx="3526440" cy="50094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238751" y="6198255"/>
            <a:ext cx="87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INPUT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7968981" y="6198255"/>
            <a:ext cx="108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47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Intelligent Character Recognition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6345" y="3041150"/>
            <a:ext cx="7140539" cy="1569660"/>
          </a:xfrm>
          <a:prstGeom prst="rect">
            <a:avLst/>
          </a:prstGeom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96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HEURISTICS</a:t>
            </a:r>
            <a:endParaRPr lang="en-IN" sz="9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83258" y="1628992"/>
            <a:ext cx="774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IS NOT POSSIBLE TO BEAT STATE OF THE ART</a:t>
            </a:r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Intelligent Character Recognition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221666" y="3389595"/>
            <a:ext cx="2996774" cy="987573"/>
          </a:xfrm>
          <a:custGeom>
            <a:avLst/>
            <a:gdLst>
              <a:gd name="connsiteX0" fmla="*/ 0 w 2996774"/>
              <a:gd name="connsiteY0" fmla="*/ 0 h 987573"/>
              <a:gd name="connsiteX1" fmla="*/ 2996774 w 2996774"/>
              <a:gd name="connsiteY1" fmla="*/ 0 h 987573"/>
              <a:gd name="connsiteX2" fmla="*/ 2996774 w 2996774"/>
              <a:gd name="connsiteY2" fmla="*/ 987573 h 987573"/>
              <a:gd name="connsiteX3" fmla="*/ 0 w 2996774"/>
              <a:gd name="connsiteY3" fmla="*/ 987573 h 987573"/>
              <a:gd name="connsiteX4" fmla="*/ 0 w 2996774"/>
              <a:gd name="connsiteY4" fmla="*/ 0 h 987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6774" h="987573">
                <a:moveTo>
                  <a:pt x="0" y="0"/>
                </a:moveTo>
                <a:lnTo>
                  <a:pt x="2996774" y="0"/>
                </a:lnTo>
                <a:lnTo>
                  <a:pt x="2996774" y="987573"/>
                </a:lnTo>
                <a:lnTo>
                  <a:pt x="0" y="9875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40" tIns="40640" rIns="40640" bIns="40640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 smtClean="0">
                <a:latin typeface="Myriad Pro" panose="020B0503030403020204" pitchFamily="34" charset="0"/>
              </a:rPr>
              <a:t>Use Google Cloud Vision API</a:t>
            </a:r>
            <a:endParaRPr lang="en-US" sz="3200" kern="1200" dirty="0">
              <a:latin typeface="Myriad Pro" panose="020B0503030403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18260" y="3089236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/>
          <p:cNvSpPr/>
          <p:nvPr/>
        </p:nvSpPr>
        <p:spPr>
          <a:xfrm>
            <a:off x="2385126" y="2755504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25015"/>
              <a:satOff val="-938"/>
              <a:lumOff val="-153"/>
              <a:alphaOff val="0"/>
            </a:schemeClr>
          </a:fillRef>
          <a:effectRef idx="2">
            <a:schemeClr val="accent3">
              <a:hueOff val="625015"/>
              <a:satOff val="-938"/>
              <a:lumOff val="-153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Oval 7"/>
          <p:cNvSpPr/>
          <p:nvPr/>
        </p:nvSpPr>
        <p:spPr>
          <a:xfrm>
            <a:off x="2785604" y="2822251"/>
            <a:ext cx="374596" cy="374596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250029"/>
              <a:satOff val="-1876"/>
              <a:lumOff val="-305"/>
              <a:alphaOff val="0"/>
            </a:schemeClr>
          </a:fillRef>
          <a:effectRef idx="2">
            <a:schemeClr val="accent3">
              <a:hueOff val="1250029"/>
              <a:satOff val="-1876"/>
              <a:lumOff val="-305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Oval 8"/>
          <p:cNvSpPr/>
          <p:nvPr/>
        </p:nvSpPr>
        <p:spPr>
          <a:xfrm>
            <a:off x="3119336" y="2455146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875044"/>
              <a:satOff val="-2813"/>
              <a:lumOff val="-458"/>
              <a:alphaOff val="0"/>
            </a:schemeClr>
          </a:fillRef>
          <a:effectRef idx="2">
            <a:schemeClr val="accent3">
              <a:hueOff val="1875044"/>
              <a:satOff val="-2813"/>
              <a:lumOff val="-458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/>
          <p:cNvSpPr/>
          <p:nvPr/>
        </p:nvSpPr>
        <p:spPr>
          <a:xfrm>
            <a:off x="3553187" y="2321653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2500059"/>
              <a:satOff val="-3751"/>
              <a:lumOff val="-610"/>
              <a:alphaOff val="0"/>
            </a:schemeClr>
          </a:fillRef>
          <a:effectRef idx="2">
            <a:schemeClr val="accent3">
              <a:hueOff val="2500059"/>
              <a:satOff val="-3751"/>
              <a:lumOff val="-61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>
            <a:off x="4087158" y="2555265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125073"/>
              <a:satOff val="-4689"/>
              <a:lumOff val="-763"/>
              <a:alphaOff val="0"/>
            </a:schemeClr>
          </a:fillRef>
          <a:effectRef idx="2">
            <a:schemeClr val="accent3">
              <a:hueOff val="3125073"/>
              <a:satOff val="-4689"/>
              <a:lumOff val="-763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>
            <a:off x="4420890" y="2722131"/>
            <a:ext cx="374596" cy="374596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750088"/>
              <a:satOff val="-5627"/>
              <a:lumOff val="-915"/>
              <a:alphaOff val="0"/>
            </a:schemeClr>
          </a:fillRef>
          <a:effectRef idx="2">
            <a:schemeClr val="accent3">
              <a:hueOff val="3750088"/>
              <a:satOff val="-5627"/>
              <a:lumOff val="-915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>
            <a:off x="4888114" y="3089236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4375102"/>
              <a:satOff val="-6564"/>
              <a:lumOff val="-1068"/>
              <a:alphaOff val="0"/>
            </a:schemeClr>
          </a:fillRef>
          <a:effectRef idx="2">
            <a:schemeClr val="accent3">
              <a:hueOff val="4375102"/>
              <a:satOff val="-6564"/>
              <a:lumOff val="-1068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>
            <a:off x="5088353" y="3456341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5000117"/>
              <a:satOff val="-7502"/>
              <a:lumOff val="-1220"/>
              <a:alphaOff val="0"/>
            </a:schemeClr>
          </a:fillRef>
          <a:effectRef idx="2">
            <a:schemeClr val="accent3">
              <a:hueOff val="5000117"/>
              <a:satOff val="-7502"/>
              <a:lumOff val="-122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>
            <a:off x="3352948" y="2755504"/>
            <a:ext cx="612976" cy="612976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5625132"/>
              <a:satOff val="-8440"/>
              <a:lumOff val="-1373"/>
              <a:alphaOff val="0"/>
            </a:schemeClr>
          </a:fillRef>
          <a:effectRef idx="2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15"/>
          <p:cNvSpPr/>
          <p:nvPr/>
        </p:nvSpPr>
        <p:spPr>
          <a:xfrm>
            <a:off x="2051395" y="4023685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250147"/>
              <a:satOff val="-9378"/>
              <a:lumOff val="-1525"/>
              <a:alphaOff val="0"/>
            </a:schemeClr>
          </a:fillRef>
          <a:effectRef idx="2">
            <a:schemeClr val="accent3">
              <a:hueOff val="6250147"/>
              <a:satOff val="-9378"/>
              <a:lumOff val="-1525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Oval 16"/>
          <p:cNvSpPr/>
          <p:nvPr/>
        </p:nvSpPr>
        <p:spPr>
          <a:xfrm>
            <a:off x="2251634" y="4324043"/>
            <a:ext cx="374596" cy="374596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6875161"/>
              <a:satOff val="-10316"/>
              <a:lumOff val="-1678"/>
              <a:alphaOff val="0"/>
            </a:schemeClr>
          </a:fillRef>
          <a:effectRef idx="2">
            <a:schemeClr val="accent3">
              <a:hueOff val="6875161"/>
              <a:satOff val="-10316"/>
              <a:lumOff val="-1678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>
            <a:off x="2752231" y="4591029"/>
            <a:ext cx="544868" cy="544868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7500176"/>
              <a:satOff val="-11253"/>
              <a:lumOff val="-1830"/>
              <a:alphaOff val="0"/>
            </a:schemeClr>
          </a:fillRef>
          <a:effectRef idx="2">
            <a:schemeClr val="accent3">
              <a:hueOff val="7500176"/>
              <a:satOff val="-11253"/>
              <a:lumOff val="-183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>
            <a:off x="3453068" y="5024880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8125191"/>
              <a:satOff val="-12191"/>
              <a:lumOff val="-1983"/>
              <a:alphaOff val="0"/>
            </a:schemeClr>
          </a:fillRef>
          <a:effectRef idx="2">
            <a:schemeClr val="accent3">
              <a:hueOff val="8125191"/>
              <a:satOff val="-12191"/>
              <a:lumOff val="-1983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3586560" y="4591029"/>
            <a:ext cx="374596" cy="374596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8750205"/>
              <a:satOff val="-13129"/>
              <a:lumOff val="-2135"/>
              <a:alphaOff val="0"/>
            </a:schemeClr>
          </a:fillRef>
          <a:effectRef idx="2">
            <a:schemeClr val="accent3">
              <a:hueOff val="8750205"/>
              <a:satOff val="-13129"/>
              <a:lumOff val="-2135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3920292" y="5058253"/>
            <a:ext cx="238379" cy="238379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9375220"/>
              <a:satOff val="-14067"/>
              <a:lumOff val="-2288"/>
              <a:alphaOff val="0"/>
            </a:schemeClr>
          </a:fillRef>
          <a:effectRef idx="2">
            <a:schemeClr val="accent3">
              <a:hueOff val="9375220"/>
              <a:satOff val="-14067"/>
              <a:lumOff val="-2288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Oval 21"/>
          <p:cNvSpPr/>
          <p:nvPr/>
        </p:nvSpPr>
        <p:spPr>
          <a:xfrm>
            <a:off x="4220651" y="4524282"/>
            <a:ext cx="544868" cy="544868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0000235"/>
              <a:satOff val="-15004"/>
              <a:lumOff val="-2440"/>
              <a:alphaOff val="0"/>
            </a:schemeClr>
          </a:fillRef>
          <a:effectRef idx="2">
            <a:schemeClr val="accent3">
              <a:hueOff val="10000235"/>
              <a:satOff val="-15004"/>
              <a:lumOff val="-244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4954861" y="4390790"/>
            <a:ext cx="374596" cy="374596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0625249"/>
              <a:satOff val="-15942"/>
              <a:lumOff val="-2593"/>
              <a:alphaOff val="0"/>
            </a:schemeClr>
          </a:fillRef>
          <a:effectRef idx="2">
            <a:schemeClr val="accent3">
              <a:hueOff val="10625249"/>
              <a:satOff val="-15942"/>
              <a:lumOff val="-2593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Chevron 23"/>
          <p:cNvSpPr/>
          <p:nvPr/>
        </p:nvSpPr>
        <p:spPr>
          <a:xfrm>
            <a:off x="5329457" y="2821696"/>
            <a:ext cx="1100137" cy="2100282"/>
          </a:xfrm>
          <a:prstGeom prst="chevron">
            <a:avLst>
              <a:gd name="adj" fmla="val 6231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Chevron 24"/>
          <p:cNvSpPr/>
          <p:nvPr/>
        </p:nvSpPr>
        <p:spPr>
          <a:xfrm>
            <a:off x="6229570" y="2821696"/>
            <a:ext cx="1100137" cy="2100282"/>
          </a:xfrm>
          <a:prstGeom prst="chevron">
            <a:avLst>
              <a:gd name="adj" fmla="val 6231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250264"/>
              <a:satOff val="-16880"/>
              <a:lumOff val="-2745"/>
              <a:alphaOff val="0"/>
            </a:schemeClr>
          </a:fillRef>
          <a:effectRef idx="2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7449723" y="2648124"/>
            <a:ext cx="2550318" cy="2550318"/>
          </a:xfrm>
          <a:custGeom>
            <a:avLst/>
            <a:gdLst>
              <a:gd name="connsiteX0" fmla="*/ 0 w 2550318"/>
              <a:gd name="connsiteY0" fmla="*/ 1275159 h 2550318"/>
              <a:gd name="connsiteX1" fmla="*/ 1275159 w 2550318"/>
              <a:gd name="connsiteY1" fmla="*/ 0 h 2550318"/>
              <a:gd name="connsiteX2" fmla="*/ 2550318 w 2550318"/>
              <a:gd name="connsiteY2" fmla="*/ 1275159 h 2550318"/>
              <a:gd name="connsiteX3" fmla="*/ 1275159 w 2550318"/>
              <a:gd name="connsiteY3" fmla="*/ 2550318 h 2550318"/>
              <a:gd name="connsiteX4" fmla="*/ 0 w 2550318"/>
              <a:gd name="connsiteY4" fmla="*/ 1275159 h 255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318" h="2550318">
                <a:moveTo>
                  <a:pt x="0" y="1275159"/>
                </a:moveTo>
                <a:cubicBezTo>
                  <a:pt x="0" y="570908"/>
                  <a:pt x="570908" y="0"/>
                  <a:pt x="1275159" y="0"/>
                </a:cubicBezTo>
                <a:cubicBezTo>
                  <a:pt x="1979410" y="0"/>
                  <a:pt x="2550318" y="570908"/>
                  <a:pt x="2550318" y="1275159"/>
                </a:cubicBezTo>
                <a:cubicBezTo>
                  <a:pt x="2550318" y="1979410"/>
                  <a:pt x="1979410" y="2550318"/>
                  <a:pt x="1275159" y="2550318"/>
                </a:cubicBezTo>
                <a:cubicBezTo>
                  <a:pt x="570908" y="2550318"/>
                  <a:pt x="0" y="1979410"/>
                  <a:pt x="0" y="1275159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1250264"/>
              <a:satOff val="-16880"/>
              <a:lumOff val="-2745"/>
              <a:alphaOff val="0"/>
            </a:schemeClr>
          </a:fillRef>
          <a:effectRef idx="2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3485" tIns="373485" rIns="373485" bIns="37348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dirty="0" smtClean="0">
                <a:latin typeface="Myriad Pro" panose="020B0503030403020204" pitchFamily="34" charset="0"/>
              </a:rPr>
              <a:t>If Fails, AZURE Vision API</a:t>
            </a:r>
            <a:endParaRPr lang="en-US" sz="3200" kern="1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3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Intelligent Character Recognition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67548" y="1575476"/>
            <a:ext cx="8541353" cy="4448525"/>
            <a:chOff x="2193325" y="1534250"/>
            <a:chExt cx="5760125" cy="3000000"/>
          </a:xfrm>
        </p:grpSpPr>
        <p:sp>
          <p:nvSpPr>
            <p:cNvPr id="3" name="Shape 161"/>
            <p:cNvSpPr txBox="1"/>
            <p:nvPr/>
          </p:nvSpPr>
          <p:spPr>
            <a:xfrm>
              <a:off x="2193325" y="1534250"/>
              <a:ext cx="30000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99769B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class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coordinate:</a:t>
              </a:r>
              <a:endParaRPr sz="1600" dirty="0">
                <a:solidFill>
                  <a:srgbClr val="221A2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x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endParaRPr sz="1600" dirty="0">
                <a:solidFill>
                  <a:srgbClr val="FC9A0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y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endParaRPr sz="1600" dirty="0"/>
            </a:p>
          </p:txBody>
        </p:sp>
        <p:sp>
          <p:nvSpPr>
            <p:cNvPr id="4" name="Shape 162"/>
            <p:cNvSpPr txBox="1"/>
            <p:nvPr/>
          </p:nvSpPr>
          <p:spPr>
            <a:xfrm>
              <a:off x="4953450" y="1534250"/>
              <a:ext cx="3000000" cy="30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99769B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class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boundingBox:</a:t>
              </a:r>
              <a:endParaRPr sz="1600" dirty="0">
                <a:solidFill>
                  <a:srgbClr val="221A2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bound_text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''</a:t>
              </a:r>
              <a:endParaRPr sz="1600" dirty="0">
                <a:solidFill>
                  <a:srgbClr val="FC9A0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box_type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''</a:t>
              </a:r>
              <a:endParaRPr sz="1600" dirty="0">
                <a:solidFill>
                  <a:srgbClr val="FC9A0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tl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coordinate(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1600" dirty="0">
                <a:solidFill>
                  <a:srgbClr val="221A2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tr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coordinate(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1600" dirty="0">
                <a:solidFill>
                  <a:srgbClr val="221A2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br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coordinate(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1600" dirty="0">
                <a:solidFill>
                  <a:srgbClr val="221A2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bl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coordinate(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sz="1600" dirty="0">
                <a:solidFill>
                  <a:srgbClr val="221A2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bb_children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[]</a:t>
              </a:r>
              <a:endParaRPr sz="1600" dirty="0">
                <a:solidFill>
                  <a:srgbClr val="221A2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lexi_type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''</a:t>
              </a:r>
              <a:endParaRPr sz="1600" dirty="0">
                <a:solidFill>
                  <a:srgbClr val="FC9A0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lexi_label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''</a:t>
              </a:r>
              <a:endParaRPr sz="1600" dirty="0">
                <a:solidFill>
                  <a:srgbClr val="FC9A0F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dosage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{}</a:t>
              </a:r>
              <a:endParaRPr sz="1600" dirty="0">
                <a:solidFill>
                  <a:srgbClr val="221A22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228600" lvl="0" indent="0" rtl="0">
                <a:lnSpc>
                  <a:spcPct val="1375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language </a:t>
              </a:r>
              <a:r>
                <a:rPr lang="en" sz="1600" dirty="0">
                  <a:solidFill>
                    <a:srgbClr val="FC6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en" sz="1600" dirty="0">
                  <a:solidFill>
                    <a:srgbClr val="221A2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600" dirty="0">
                  <a:solidFill>
                    <a:srgbClr val="FC9A0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'en'</a:t>
              </a:r>
              <a:endParaRPr sz="1600" dirty="0"/>
            </a:p>
          </p:txBody>
        </p:sp>
      </p:grpSp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 Definition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8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22626"/>
            <a:ext cx="12191998" cy="56353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5824" y="85725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Intelligent Character Recognition</a:t>
            </a:r>
            <a:endParaRPr lang="en-US" sz="48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Shape 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0746" y="1310529"/>
            <a:ext cx="3573734" cy="501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749" y="1310529"/>
            <a:ext cx="3573740" cy="50128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885823" y="622014"/>
            <a:ext cx="11306175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OCR</a:t>
            </a:r>
            <a:endParaRPr lang="en-US" sz="2400" dirty="0">
              <a:solidFill>
                <a:srgbClr val="0070C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585</Words>
  <Application>Microsoft Office PowerPoint</Application>
  <PresentationFormat>Widescreen</PresentationFormat>
  <Paragraphs>411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Adobe Fan Heiti Std B</vt:lpstr>
      <vt:lpstr>맑은 고딕</vt:lpstr>
      <vt:lpstr>Arial</vt:lpstr>
      <vt:lpstr>Calibri</vt:lpstr>
      <vt:lpstr>Calibri Light</vt:lpstr>
      <vt:lpstr>Lato</vt:lpstr>
      <vt:lpstr>Myriad Pro</vt:lpstr>
      <vt:lpstr>Roboto Mono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SOURAV KUMAR</dc:creator>
  <cp:lastModifiedBy>HP PC</cp:lastModifiedBy>
  <cp:revision>106</cp:revision>
  <dcterms:created xsi:type="dcterms:W3CDTF">2018-04-03T13:39:17Z</dcterms:created>
  <dcterms:modified xsi:type="dcterms:W3CDTF">2018-04-04T09:09:26Z</dcterms:modified>
</cp:coreProperties>
</file>